
<file path=[Content_Types].xml><?xml version="1.0" encoding="utf-8"?>
<Types xmlns="http://schemas.openxmlformats.org/package/2006/content-types">
  <Override PartName="/_rels/.rels" ContentType="application/vnd.openxmlformats-package.relationships+xml"/>
  <Override PartName="/ppt/notesSlides/_rels/notesSlide25.xml.rels" ContentType="application/vnd.openxmlformats-package.relationships+xml"/>
  <Override PartName="/ppt/notesSlides/notesSlide25.xml" ContentType="application/vnd.openxmlformats-officedocument.presentationml.notesSlide+xml"/>
  <Override PartName="/ppt/_rels/presentation.xml.rels" ContentType="application/vnd.openxmlformats-package.relationships+xml"/>
  <Override PartName="/ppt/media/image23.jpeg" ContentType="image/jpeg"/>
  <Override PartName="/ppt/media/image27.png" ContentType="image/png"/>
  <Override PartName="/ppt/media/image22.jpeg" ContentType="image/jpeg"/>
  <Override PartName="/ppt/media/image4.png" ContentType="image/png"/>
  <Override PartName="/ppt/media/image13.jpeg" ContentType="image/jpeg"/>
  <Override PartName="/ppt/media/image21.jpeg" ContentType="image/jpeg"/>
  <Override PartName="/ppt/media/image9.png" ContentType="image/png"/>
  <Override PartName="/ppt/media/image28.png" ContentType="image/png"/>
  <Override PartName="/ppt/media/image8.jpeg" ContentType="image/jpeg"/>
  <Override PartName="/ppt/media/image24.png" ContentType="image/png"/>
  <Override PartName="/ppt/media/image20.png" ContentType="image/png"/>
  <Override PartName="/ppt/media/image18.png" ContentType="image/png"/>
  <Override PartName="/ppt/media/image7.jpeg" ContentType="image/jpeg"/>
  <Override PartName="/ppt/media/image14.png" ContentType="image/png"/>
  <Override PartName="/ppt/media/image10.png" ContentType="image/png"/>
  <Override PartName="/ppt/media/image5.jpeg" ContentType="image/jpeg"/>
  <Override PartName="/ppt/media/image6.png" ContentType="image/png"/>
  <Override PartName="/ppt/media/image2.png" ContentType="image/png"/>
  <Override PartName="/ppt/media/image19.png" ContentType="image/png"/>
  <Override PartName="/ppt/media/image15.png" ContentType="image/png"/>
  <Override PartName="/ppt/media/image11.png" ContentType="image/png"/>
  <Override PartName="/ppt/media/image26.jpeg" ContentType="image/jpeg"/>
  <Override PartName="/ppt/media/image1.jpeg" ContentType="image/jpeg"/>
  <Override PartName="/ppt/media/image17.jpeg" ContentType="image/jpeg"/>
  <Override PartName="/ppt/media/image3.png" ContentType="image/png"/>
  <Override PartName="/ppt/media/image25.jpeg" ContentType="image/jpeg"/>
  <Override PartName="/ppt/media/image16.png" ContentType="image/png"/>
  <Override PartName="/ppt/media/image12.png" ContentType="image/png"/>
  <Override PartName="/ppt/slideLayouts/slideLayout60.xml" ContentType="application/vnd.openxmlformats-officedocument.presentationml.slideLayout+xml"/>
  <Override PartName="/ppt/slideLayouts/slideLayout8.xml" ContentType="application/vnd.openxmlformats-officedocument.presentationml.slideLayout+xml"/>
  <Override PartName="/ppt/slideLayouts/slideLayout69.xml" ContentType="application/vnd.openxmlformats-officedocument.presentationml.slideLayout+xml"/>
  <Override PartName="/ppt/slideLayouts/slideLayout44.xml" ContentType="application/vnd.openxmlformats-officedocument.presentationml.slideLayout+xml"/>
  <Override PartName="/ppt/slideLayouts/slideLayout28.xml" ContentType="application/vnd.openxmlformats-officedocument.presentationml.slideLayout+xml"/>
  <Override PartName="/ppt/slideLayouts/slideLayout53.xml" ContentType="application/vnd.openxmlformats-officedocument.presentationml.slideLayout+xml"/>
  <Override PartName="/ppt/slideLayouts/slideLayout12.xml" ContentType="application/vnd.openxmlformats-officedocument.presentationml.slideLayout+xml"/>
  <Override PartName="/ppt/slideLayouts/slideLayout37.xml" ContentType="application/vnd.openxmlformats-officedocument.presentationml.slideLayout+xml"/>
  <Override PartName="/ppt/slideLayouts/slideLayout1.xml" ContentType="application/vnd.openxmlformats-officedocument.presentationml.slideLayout+xml"/>
  <Override PartName="/ppt/slideLayouts/slideLayout62.xml" ContentType="application/vnd.openxmlformats-officedocument.presentationml.slideLayout+xml"/>
  <Override PartName="/ppt/slideLayouts/slideLayout21.xml" ContentType="application/vnd.openxmlformats-officedocument.presentationml.slideLayout+xml"/>
  <Override PartName="/ppt/slideLayouts/slideLayout46.xml" ContentType="application/vnd.openxmlformats-officedocument.presentationml.slideLayout+xml"/>
  <Override PartName="/ppt/slideLayouts/slideLayout71.xml" ContentType="application/vnd.openxmlformats-officedocument.presentationml.slideLayout+xml"/>
  <Override PartName="/ppt/slideLayouts/slideLayout55.xml" ContentType="application/vnd.openxmlformats-officedocument.presentationml.slideLayout+xml"/>
  <Override PartName="/ppt/slideLayouts/slideLayout30.xml" ContentType="application/vnd.openxmlformats-officedocument.presentationml.slideLayout+xml"/>
  <Override PartName="/ppt/slideLayouts/slideLayout14.xml" ContentType="application/vnd.openxmlformats-officedocument.presentationml.slideLayout+xml"/>
  <Override PartName="/ppt/slideLayouts/slideLayout39.xml" ContentType="application/vnd.openxmlformats-officedocument.presentationml.slideLayout+xml"/>
  <Override PartName="/ppt/slideLayouts/slideLayout3.xml" ContentType="application/vnd.openxmlformats-officedocument.presentationml.slideLayout+xml"/>
  <Override PartName="/ppt/slideLayouts/slideLayout64.xml" ContentType="application/vnd.openxmlformats-officedocument.presentationml.slideLayout+xml"/>
  <Override PartName="/ppt/slideLayouts/slideLayout23.xml" ContentType="application/vnd.openxmlformats-officedocument.presentationml.slideLayout+xml"/>
  <Override PartName="/ppt/slideLayouts/slideLayout48.xml" ContentType="application/vnd.openxmlformats-officedocument.presentationml.slideLayout+xml"/>
  <Override PartName="/ppt/slideLayouts/slideLayout57.xml" ContentType="application/vnd.openxmlformats-officedocument.presentationml.slideLayout+xml"/>
  <Override PartName="/ppt/slideLayouts/slideLayout32.xml" ContentType="application/vnd.openxmlformats-officedocument.presentationml.slideLayout+xml"/>
  <Override PartName="/ppt/slideLayouts/slideLayout16.xml" ContentType="application/vnd.openxmlformats-officedocument.presentationml.slideLayout+xml"/>
  <Override PartName="/ppt/slideLayouts/slideLayout5.xml" ContentType="application/vnd.openxmlformats-officedocument.presentationml.slideLayout+xml"/>
  <Override PartName="/ppt/slideLayouts/slideLayout66.xml" ContentType="application/vnd.openxmlformats-officedocument.presentationml.slideLayout+xml"/>
  <Override PartName="/ppt/slideLayouts/slideLayout41.xml" ContentType="application/vnd.openxmlformats-officedocument.presentationml.slideLayout+xml"/>
  <Override PartName="/ppt/slideLayouts/slideLayout25.xml" ContentType="application/vnd.openxmlformats-officedocument.presentationml.slideLayout+xml"/>
  <Override PartName="/ppt/slideLayouts/slideLayout50.xml" ContentType="application/vnd.openxmlformats-officedocument.presentationml.slideLayout+xml"/>
  <Override PartName="/ppt/slideLayouts/slideLayout59.xml" ContentType="application/vnd.openxmlformats-officedocument.presentationml.slideLayout+xml"/>
  <Override PartName="/ppt/slideLayouts/slideLayout34.xml" ContentType="application/vnd.openxmlformats-officedocument.presentationml.slideLayout+xml"/>
  <Override PartName="/ppt/slideLayouts/_rels/slideLayout36.xml.rels" ContentType="application/vnd.openxmlformats-package.relationships+xml"/>
  <Override PartName="/ppt/slideLayouts/_rels/slideLayout71.xml.rels" ContentType="application/vnd.openxmlformats-package.relationships+xml"/>
  <Override PartName="/ppt/slideLayouts/_rels/slideLayout43.xml.rels" ContentType="application/vnd.openxmlformats-package.relationships+xml"/>
  <Override PartName="/ppt/slideLayouts/_rels/slideLayout15.xml.rels" ContentType="application/vnd.openxmlformats-package.relationships+xml"/>
  <Override PartName="/ppt/slideLayouts/_rels/slideLayout62.xml.rels" ContentType="application/vnd.openxmlformats-package.relationships+xml"/>
  <Override PartName="/ppt/slideLayouts/_rels/slideLayout34.xml.rels" ContentType="application/vnd.openxmlformats-package.relationships+xml"/>
  <Override PartName="/ppt/slideLayouts/_rels/slideLayout9.xml.rels" ContentType="application/vnd.openxmlformats-package.relationships+xml"/>
  <Override PartName="/ppt/slideLayouts/_rels/slideLayout41.xml.rels" ContentType="application/vnd.openxmlformats-package.relationships+xml"/>
  <Override PartName="/ppt/slideLayouts/_rels/slideLayout25.xml.rels" ContentType="application/vnd.openxmlformats-package.relationships+xml"/>
  <Override PartName="/ppt/slideLayouts/_rels/slideLayout60.xml.rels" ContentType="application/vnd.openxmlformats-package.relationships+xml"/>
  <Override PartName="/ppt/slideLayouts/_rels/slideLayout32.xml.rels" ContentType="application/vnd.openxmlformats-package.relationships+xml"/>
  <Override PartName="/ppt/slideLayouts/_rels/slideLayout7.xml.rels" ContentType="application/vnd.openxmlformats-package.relationships+xml"/>
  <Override PartName="/ppt/slideLayouts/_rels/slideLayout51.xml.rels" ContentType="application/vnd.openxmlformats-package.relationships+xml"/>
  <Override PartName="/ppt/slideLayouts/_rels/slideLayout23.xml.rels" ContentType="application/vnd.openxmlformats-package.relationships+xml"/>
  <Override PartName="/ppt/slideLayouts/_rels/slideLayout30.xml.rels" ContentType="application/vnd.openxmlformats-package.relationships+xml"/>
  <Override PartName="/ppt/slideLayouts/_rels/slideLayout68.xml.rels" ContentType="application/vnd.openxmlformats-package.relationships+xml"/>
  <Override PartName="/ppt/slideLayouts/_rels/slideLayout21.xml.rels" ContentType="application/vnd.openxmlformats-package.relationships+xml"/>
  <Override PartName="/ppt/slideLayouts/_rels/slideLayout59.xml.rels" ContentType="application/vnd.openxmlformats-package.relationships+xml"/>
  <Override PartName="/ppt/slideLayouts/_rels/slideLayout12.xml.rels" ContentType="application/vnd.openxmlformats-package.relationships+xml"/>
  <Override PartName="/ppt/slideLayouts/_rels/slideLayout66.xml.rels" ContentType="application/vnd.openxmlformats-package.relationships+xml"/>
  <Override PartName="/ppt/slideLayouts/_rels/slideLayout57.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64.xml.rels" ContentType="application/vnd.openxmlformats-package.relationships+xml"/>
  <Override PartName="/ppt/slideLayouts/_rels/slideLayout4.xml.rels" ContentType="application/vnd.openxmlformats-package.relationships+xml"/>
  <Override PartName="/ppt/slideLayouts/_rels/slideLayout48.xml.rels" ContentType="application/vnd.openxmlformats-package.relationships+xml"/>
  <Override PartName="/ppt/slideLayouts/_rels/slideLayout55.xml.rels" ContentType="application/vnd.openxmlformats-package.relationships+xml"/>
  <Override PartName="/ppt/slideLayouts/_rels/slideLayout27.xml.rels" ContentType="application/vnd.openxmlformats-package.relationships+xml"/>
  <Override PartName="/ppt/slideLayouts/_rels/slideLayout2.xml.rels" ContentType="application/vnd.openxmlformats-package.relationships+xml"/>
  <Override PartName="/ppt/slideLayouts/_rels/slideLayout46.xml.rels" ContentType="application/vnd.openxmlformats-package.relationships+xml"/>
  <Override PartName="/ppt/slideLayouts/_rels/slideLayout18.xml.rels" ContentType="application/vnd.openxmlformats-package.relationships+xml"/>
  <Override PartName="/ppt/slideLayouts/_rels/slideLayout53.xml.rels" ContentType="application/vnd.openxmlformats-package.relationships+xml"/>
  <Override PartName="/ppt/slideLayouts/_rels/slideLayout37.xml.rels" ContentType="application/vnd.openxmlformats-package.relationships+xml"/>
  <Override PartName="/ppt/slideLayouts/_rels/slideLayout72.xml.rels" ContentType="application/vnd.openxmlformats-package.relationships+xml"/>
  <Override PartName="/ppt/slideLayouts/_rels/slideLayout44.xml.rels" ContentType="application/vnd.openxmlformats-package.relationships+xml"/>
  <Override PartName="/ppt/slideLayouts/_rels/slideLayout16.xml.rels" ContentType="application/vnd.openxmlformats-package.relationships+xml"/>
  <Override PartName="/ppt/slideLayouts/_rels/slideLayout63.xml.rels" ContentType="application/vnd.openxmlformats-package.relationships+xml"/>
  <Override PartName="/ppt/slideLayouts/_rels/slideLayout35.xml.rels" ContentType="application/vnd.openxmlformats-package.relationships+xml"/>
  <Override PartName="/ppt/slideLayouts/_rels/slideLayout70.xml.rels" ContentType="application/vnd.openxmlformats-package.relationships+xml"/>
  <Override PartName="/ppt/slideLayouts/_rels/slideLayout42.xml.rels" ContentType="application/vnd.openxmlformats-package.relationships+xml"/>
  <Override PartName="/ppt/slideLayouts/_rels/slideLayout26.xml.rels" ContentType="application/vnd.openxmlformats-package.relationships+xml"/>
  <Override PartName="/ppt/slideLayouts/_rels/slideLayout14.xml.rels" ContentType="application/vnd.openxmlformats-package.relationships+xml"/>
  <Override PartName="/ppt/slideLayouts/_rels/slideLayout61.xml.rels" ContentType="application/vnd.openxmlformats-package.relationships+xml"/>
  <Override PartName="/ppt/slideLayouts/_rels/slideLayout33.xml.rels" ContentType="application/vnd.openxmlformats-package.relationships+xml"/>
  <Override PartName="/ppt/slideLayouts/_rels/slideLayout8.xml.rels" ContentType="application/vnd.openxmlformats-package.relationships+xml"/>
  <Override PartName="/ppt/slideLayouts/_rels/slideLayout40.xml.rels" ContentType="application/vnd.openxmlformats-package.relationships+xml"/>
  <Override PartName="/ppt/slideLayouts/_rels/slideLayout24.xml.rels" ContentType="application/vnd.openxmlformats-package.relationships+xml"/>
  <Override PartName="/ppt/slideLayouts/_rels/slideLayout31.xml.rels" ContentType="application/vnd.openxmlformats-package.relationships+xml"/>
  <Override PartName="/ppt/slideLayouts/_rels/slideLayout6.xml.rels" ContentType="application/vnd.openxmlformats-package.relationships+xml"/>
  <Override PartName="/ppt/slideLayouts/_rels/slideLayout50.xml.rels" ContentType="application/vnd.openxmlformats-package.relationships+xml"/>
  <Override PartName="/ppt/slideLayouts/_rels/slideLayout69.xml.rels" ContentType="application/vnd.openxmlformats-package.relationships+xml"/>
  <Override PartName="/ppt/slideLayouts/_rels/slideLayout22.xml.rels" ContentType="application/vnd.openxmlformats-package.relationships+xml"/>
  <Override PartName="/ppt/slideLayouts/_rels/slideLayout13.xml.rels" ContentType="application/vnd.openxmlformats-package.relationships+xml"/>
  <Override PartName="/ppt/slideLayouts/_rels/slideLayout67.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58.xml.rels" ContentType="application/vnd.openxmlformats-package.relationships+xml"/>
  <Override PartName="/ppt/slideLayouts/_rels/slideLayout11.xml.rels" ContentType="application/vnd.openxmlformats-package.relationships+xml"/>
  <Override PartName="/ppt/slideLayouts/_rels/slideLayout65.xml.rels" ContentType="application/vnd.openxmlformats-package.relationships+xml"/>
  <Override PartName="/ppt/slideLayouts/_rels/slideLayout49.xml.rels" ContentType="application/vnd.openxmlformats-package.relationships+xml"/>
  <Override PartName="/ppt/slideLayouts/_rels/slideLayout5.xml.rels" ContentType="application/vnd.openxmlformats-package.relationships+xml"/>
  <Override PartName="/ppt/slideLayouts/_rels/slideLayout56.xml.rels" ContentType="application/vnd.openxmlformats-package.relationships+xml"/>
  <Override PartName="/ppt/slideLayouts/_rels/slideLayout28.xml.rels" ContentType="application/vnd.openxmlformats-package.relationships+xml"/>
  <Override PartName="/ppt/slideLayouts/_rels/slideLayout47.xml.rels" ContentType="application/vnd.openxmlformats-package.relationships+xml"/>
  <Override PartName="/ppt/slideLayouts/_rels/slideLayout3.xml.rels" ContentType="application/vnd.openxmlformats-package.relationships+xml"/>
  <Override PartName="/ppt/slideLayouts/_rels/slideLayout19.xml.rels" ContentType="application/vnd.openxmlformats-package.relationships+xml"/>
  <Override PartName="/ppt/slideLayouts/_rels/slideLayout54.xml.rels" ContentType="application/vnd.openxmlformats-package.relationships+xml"/>
  <Override PartName="/ppt/slideLayouts/_rels/slideLayout38.xml.rels" ContentType="application/vnd.openxmlformats-package.relationships+xml"/>
  <Override PartName="/ppt/slideLayouts/_rels/slideLayout45.xml.rels" ContentType="application/vnd.openxmlformats-package.relationships+xml"/>
  <Override PartName="/ppt/slideLayouts/_rels/slideLayout1.xml.rels" ContentType="application/vnd.openxmlformats-package.relationships+xml"/>
  <Override PartName="/ppt/slideLayouts/_rels/slideLayout17.xml.rels" ContentType="application/vnd.openxmlformats-package.relationships+xml"/>
  <Override PartName="/ppt/slideLayouts/_rels/slideLayout52.xml.rels" ContentType="application/vnd.openxmlformats-package.relationships+xml"/>
  <Override PartName="/ppt/slideLayouts/slideLayout18.xml" ContentType="application/vnd.openxmlformats-officedocument.presentationml.slideLayout+xml"/>
  <Override PartName="/ppt/slideLayouts/slideLayout7.xml" ContentType="application/vnd.openxmlformats-officedocument.presentationml.slideLayout+xml"/>
  <Override PartName="/ppt/slideLayouts/slideLayout68.xml" ContentType="application/vnd.openxmlformats-officedocument.presentationml.slideLayout+xml"/>
  <Override PartName="/ppt/slideLayouts/slideLayout43.xml" ContentType="application/vnd.openxmlformats-officedocument.presentationml.slideLayout+xml"/>
  <Override PartName="/ppt/slideLayouts/slideLayout27.xml" ContentType="application/vnd.openxmlformats-officedocument.presentationml.slideLayout+xml"/>
  <Override PartName="/ppt/slideLayouts/slideLayout52.xml" ContentType="application/vnd.openxmlformats-officedocument.presentationml.slideLayout+xml"/>
  <Override PartName="/ppt/slideLayouts/slideLayout11.xml" ContentType="application/vnd.openxmlformats-officedocument.presentationml.slideLayout+xml"/>
  <Override PartName="/ppt/slideLayouts/slideLayout36.xml" ContentType="application/vnd.openxmlformats-officedocument.presentationml.slideLayout+xml"/>
  <Override PartName="/ppt/slideLayouts/slideLayout61.xml" ContentType="application/vnd.openxmlformats-officedocument.presentationml.slideLayout+xml"/>
  <Override PartName="/ppt/slideLayouts/slideLayout9.xml" ContentType="application/vnd.openxmlformats-officedocument.presentationml.slideLayout+xml"/>
  <Override PartName="/ppt/slideLayouts/slideLayout20.xml" ContentType="application/vnd.openxmlformats-officedocument.presentationml.slideLayout+xml"/>
  <Override PartName="/ppt/slideLayouts/slideLayout45.xml" ContentType="application/vnd.openxmlformats-officedocument.presentationml.slideLayout+xml"/>
  <Override PartName="/ppt/slideLayouts/slideLayout29.xml" ContentType="application/vnd.openxmlformats-officedocument.presentationml.slideLayout+xml"/>
  <Override PartName="/ppt/slideLayouts/slideLayout70.xml" ContentType="application/vnd.openxmlformats-officedocument.presentationml.slideLayout+xml"/>
  <Override PartName="/ppt/slideLayouts/slideLayout54.xml" ContentType="application/vnd.openxmlformats-officedocument.presentationml.slideLayout+xml"/>
  <Override PartName="/ppt/slideLayouts/slideLayout13.xml" ContentType="application/vnd.openxmlformats-officedocument.presentationml.slideLayout+xml"/>
  <Override PartName="/ppt/slideLayouts/slideLayout38.xml" ContentType="application/vnd.openxmlformats-officedocument.presentationml.slideLayout+xml"/>
  <Override PartName="/ppt/slideLayouts/slideLayout2.xml" ContentType="application/vnd.openxmlformats-officedocument.presentationml.slideLayout+xml"/>
  <Override PartName="/ppt/slideLayouts/slideLayout63.xml" ContentType="application/vnd.openxmlformats-officedocument.presentationml.slideLayout+xml"/>
  <Override PartName="/ppt/slideLayouts/slideLayout22.xml" ContentType="application/vnd.openxmlformats-officedocument.presentationml.slideLayout+xml"/>
  <Override PartName="/ppt/slideLayouts/slideLayout47.xml" ContentType="application/vnd.openxmlformats-officedocument.presentationml.slideLayout+xml"/>
  <Override PartName="/ppt/slideLayouts/slideLayout72.xml" ContentType="application/vnd.openxmlformats-officedocument.presentationml.slideLayout+xml"/>
  <Override PartName="/ppt/slideLayouts/slideLayout56.xml" ContentType="application/vnd.openxmlformats-officedocument.presentationml.slideLayout+xml"/>
  <Override PartName="/ppt/slideLayouts/slideLayout31.xml" ContentType="application/vnd.openxmlformats-officedocument.presentationml.slideLayout+xml"/>
  <Override PartName="/ppt/slideLayouts/slideLayout15.xml" ContentType="application/vnd.openxmlformats-officedocument.presentationml.slideLayout+xml"/>
  <Override PartName="/ppt/slideLayouts/slideLayout4.xml" ContentType="application/vnd.openxmlformats-officedocument.presentationml.slideLayout+xml"/>
  <Override PartName="/ppt/slideLayouts/slideLayout65.xml" ContentType="application/vnd.openxmlformats-officedocument.presentationml.slideLayout+xml"/>
  <Override PartName="/ppt/slideLayouts/slideLayout40.xml" ContentType="application/vnd.openxmlformats-officedocument.presentationml.slideLayout+xml"/>
  <Override PartName="/ppt/slideLayouts/slideLayout24.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33.xml" ContentType="application/vnd.openxmlformats-officedocument.presentationml.slideLayout+xml"/>
  <Override PartName="/ppt/slideLayouts/slideLayout17.xml" ContentType="application/vnd.openxmlformats-officedocument.presentationml.slideLayout+xml"/>
  <Override PartName="/ppt/slideLayouts/slideLayout6.xml" ContentType="application/vnd.openxmlformats-officedocument.presentationml.slideLayout+xml"/>
  <Override PartName="/ppt/slideLayouts/slideLayout67.xml" ContentType="application/vnd.openxmlformats-officedocument.presentationml.slideLayout+xml"/>
  <Override PartName="/ppt/slideLayouts/slideLayout42.xml" ContentType="application/vnd.openxmlformats-officedocument.presentationml.slideLayout+xml"/>
  <Override PartName="/ppt/slideLayouts/slideLayout26.xml" ContentType="application/vnd.openxmlformats-officedocument.presentationml.slideLayout+xml"/>
  <Override PartName="/ppt/slideLayouts/slideLayout51.xml" ContentType="application/vnd.openxmlformats-officedocument.presentationml.slideLayout+xml"/>
  <Override PartName="/ppt/slideLayouts/slideLayout35.xml" ContentType="application/vnd.openxmlformats-officedocument.presentationml.slideLayout+xml"/>
  <Override PartName="/ppt/slideLayouts/slideLayout10.xml" ContentType="application/vnd.openxmlformats-officedocument.presentationml.slideLayout+xml"/>
  <Override PartName="/ppt/slideLayouts/slideLayout19.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s/slide2.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17.xml" ContentType="application/vnd.openxmlformats-officedocument.presentationml.slide+xml"/>
  <Override PartName="/ppt/slides/_rels/slide5.xml.rels" ContentType="application/vnd.openxmlformats-package.relationships+xml"/>
  <Override PartName="/ppt/slides/_rels/slide13.xml.rels" ContentType="application/vnd.openxmlformats-package.relationships+xml"/>
  <Override PartName="/ppt/slides/_rels/slide17.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16.xml.rels" ContentType="application/vnd.openxmlformats-package.relationships+xml"/>
  <Override PartName="/ppt/slides/_rels/slide11.xml.rels" ContentType="application/vnd.openxmlformats-package.relationships+xml"/>
  <Override PartName="/ppt/slides/_rels/slide15.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14.xml.rels" ContentType="application/vnd.openxmlformats-package.relationships+xml"/>
  <Override PartName="/ppt/slides/_rels/slide24.xml.rels" ContentType="application/vnd.openxmlformats-package.relationships+xml"/>
  <Override PartName="/ppt/slides/_rels/slide23.xml.rels" ContentType="application/vnd.openxmlformats-package.relationships+xml"/>
  <Override PartName="/ppt/slides/_rels/slide9.xml.rels" ContentType="application/vnd.openxmlformats-package.relationships+xml"/>
  <Override PartName="/ppt/slides/_rels/slide22.xml.rels" ContentType="application/vnd.openxmlformats-package.relationships+xml"/>
  <Override PartName="/ppt/slides/_rels/slide8.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7.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6.xml.rels" ContentType="application/vnd.openxmlformats-package.relationships+xml"/>
  <Override PartName="/ppt/slides/_rels/slide18.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Masters/slideMaster5.xml" ContentType="application/vnd.openxmlformats-officedocument.presentationml.slideMaster+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6.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7.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heme/theme6.xml" ContentType="application/vnd.openxmlformats-officedocument.theme+xml"/>
  <Override PartName="/ppt/theme/theme3.xml" ContentType="application/vnd.openxmlformats-officedocument.them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 id="2147483700" r:id="rId6"/>
    <p:sldMasterId id="214748371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notesMaster" Target="notesMasters/notesMaster1.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
</Relationships>
</file>

<file path=ppt/notesMasters/_rels/notesMaster1.xml.rels><?xml version="1.0" encoding="UTF-8"?>
<Relationships xmlns="http://schemas.openxmlformats.org/package/2006/relationships"><Relationship Id="rId1" Type="http://schemas.openxmlformats.org/officeDocument/2006/relationships/theme" Target="../theme/theme7.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5" name="PlaceHolder 1"/>
          <p:cNvSpPr>
            <a:spLocks noGrp="1"/>
          </p:cNvSpPr>
          <p:nvPr>
            <p:ph type="body"/>
          </p:nvPr>
        </p:nvSpPr>
        <p:spPr>
          <a:xfrm>
            <a:off x="756000" y="5078520"/>
            <a:ext cx="6047640" cy="4811040"/>
          </a:xfrm>
          <a:prstGeom prst="rect">
            <a:avLst/>
          </a:prstGeom>
        </p:spPr>
        <p:txBody>
          <a:bodyPr bIns="0" lIns="0" rIns="0" tIns="0" wrap="none"/>
          <a:p>
            <a:r>
              <a:rPr lang="en-IN"/>
              <a:t>Click to edit the notes format</a:t>
            </a:r>
            <a:endParaRPr/>
          </a:p>
        </p:txBody>
      </p:sp>
      <p:sp>
        <p:nvSpPr>
          <p:cNvPr id="206" name="PlaceHolder 2"/>
          <p:cNvSpPr>
            <a:spLocks noGrp="1"/>
          </p:cNvSpPr>
          <p:nvPr>
            <p:ph type="hdr"/>
          </p:nvPr>
        </p:nvSpPr>
        <p:spPr>
          <a:xfrm>
            <a:off x="0" y="0"/>
            <a:ext cx="3280320" cy="534240"/>
          </a:xfrm>
          <a:prstGeom prst="rect">
            <a:avLst/>
          </a:prstGeom>
        </p:spPr>
        <p:txBody>
          <a:bodyPr bIns="0" lIns="0" rIns="0" tIns="0" wrap="none"/>
          <a:p>
            <a:r>
              <a:rPr lang="en-IN"/>
              <a:t>&lt;header&gt;</a:t>
            </a:r>
            <a:endParaRPr/>
          </a:p>
        </p:txBody>
      </p:sp>
      <p:sp>
        <p:nvSpPr>
          <p:cNvPr id="207" name="PlaceHolder 3"/>
          <p:cNvSpPr>
            <a:spLocks noGrp="1"/>
          </p:cNvSpPr>
          <p:nvPr>
            <p:ph type="dt"/>
          </p:nvPr>
        </p:nvSpPr>
        <p:spPr>
          <a:xfrm>
            <a:off x="4279320" y="0"/>
            <a:ext cx="3280320" cy="534240"/>
          </a:xfrm>
          <a:prstGeom prst="rect">
            <a:avLst/>
          </a:prstGeom>
        </p:spPr>
        <p:txBody>
          <a:bodyPr bIns="0" lIns="0" rIns="0" tIns="0" wrap="none"/>
          <a:p>
            <a:pPr algn="r"/>
            <a:r>
              <a:rPr lang="en-IN"/>
              <a:t>&lt;date/time&gt;</a:t>
            </a:r>
            <a:endParaRPr/>
          </a:p>
        </p:txBody>
      </p:sp>
      <p:sp>
        <p:nvSpPr>
          <p:cNvPr id="208" name="PlaceHolder 4"/>
          <p:cNvSpPr>
            <a:spLocks noGrp="1"/>
          </p:cNvSpPr>
          <p:nvPr>
            <p:ph type="ftr"/>
          </p:nvPr>
        </p:nvSpPr>
        <p:spPr>
          <a:xfrm>
            <a:off x="0" y="10157400"/>
            <a:ext cx="3280320" cy="534240"/>
          </a:xfrm>
          <a:prstGeom prst="rect">
            <a:avLst/>
          </a:prstGeom>
        </p:spPr>
        <p:txBody>
          <a:bodyPr anchor="b" bIns="0" lIns="0" rIns="0" tIns="0" wrap="none"/>
          <a:p>
            <a:r>
              <a:rPr lang="en-IN"/>
              <a:t>&lt;footer&gt;</a:t>
            </a:r>
            <a:endParaRPr/>
          </a:p>
        </p:txBody>
      </p:sp>
      <p:sp>
        <p:nvSpPr>
          <p:cNvPr id="209" name="PlaceHolder 5"/>
          <p:cNvSpPr>
            <a:spLocks noGrp="1"/>
          </p:cNvSpPr>
          <p:nvPr>
            <p:ph type="sldNum"/>
          </p:nvPr>
        </p:nvSpPr>
        <p:spPr>
          <a:xfrm>
            <a:off x="4279320" y="10157400"/>
            <a:ext cx="3280320" cy="534240"/>
          </a:xfrm>
          <a:prstGeom prst="rect">
            <a:avLst/>
          </a:prstGeom>
        </p:spPr>
        <p:txBody>
          <a:bodyPr anchor="b" bIns="0" lIns="0" rIns="0" tIns="0" wrap="none"/>
          <a:p>
            <a:pPr algn="r"/>
            <a:fld id="{21C10161-4181-4121-81A1-9181D1C121E1}" type="slidenum">
              <a:rPr lang="en-IN"/>
              <a:t>&lt;number&gt;</a:t>
            </a:fld>
            <a:endParaRPr/>
          </a:p>
        </p:txBody>
      </p:sp>
    </p:spTree>
  </p:cSld>
  <p:clrMap accent1="accent1" accent2="accent2" accent3="accent3" accent4="accent4" accent5="accent5" accent6="accent6" bg1="lt1" bg2="lt2" folHlink="folHlink" hlink="hlink" tx1="dk1" tx2="dk2"/>
</p:notesMaster>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4" name="PlaceHolder 1"/>
          <p:cNvSpPr>
            <a:spLocks noGrp="1"/>
          </p:cNvSpPr>
          <p:nvPr>
            <p:ph type="body"/>
          </p:nvPr>
        </p:nvSpPr>
        <p:spPr>
          <a:xfrm>
            <a:off x="0" y="0"/>
            <a:ext cx="360" cy="360"/>
          </a:xfrm>
          <a:prstGeom prst="rect">
            <a:avLst/>
          </a:prstGeom>
        </p:spPr>
        <p:txBody>
          <a:bodyPr bIns="45000" lIns="90000" rIns="90000" tIns="45000"/>
          <a:p>
            <a:endParaRPr/>
          </a:p>
        </p:txBody>
      </p:sp>
      <p:sp>
        <p:nvSpPr>
          <p:cNvPr id="305" name="CustomShape 2"/>
          <p:cNvSpPr/>
          <p:nvPr/>
        </p:nvSpPr>
        <p:spPr>
          <a:xfrm>
            <a:off x="0" y="0"/>
            <a:ext cx="360" cy="360"/>
          </a:xfrm>
          <a:prstGeom prst="rect">
            <a:avLst/>
          </a:prstGeom>
        </p:spPr>
        <p:txBody>
          <a:bodyPr bIns="45000" lIns="90000" rIns="90000" tIns="45000"/>
          <a:p>
            <a:fld id="{B151E181-0161-41A1-B101-61C101A151C1}" type="slidenum">
              <a:rPr lang="en-IN">
                <a:solidFill>
                  <a:srgbClr val="000000"/>
                </a:solidFill>
                <a:latin typeface="Arial"/>
                <a:ea typeface="ＭＳ Ｐゴシック"/>
              </a:rPr>
              <a:t>&lt;number&gt;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4" name="PlaceHolder 2"/>
          <p:cNvSpPr>
            <a:spLocks noGrp="1"/>
          </p:cNvSpPr>
          <p:nvPr>
            <p:ph type="body"/>
          </p:nvPr>
        </p:nvSpPr>
        <p:spPr>
          <a:xfrm>
            <a:off x="457200" y="1604520"/>
            <a:ext cx="8229240" cy="2158560"/>
          </a:xfrm>
          <a:prstGeom prst="rect">
            <a:avLst/>
          </a:prstGeom>
        </p:spPr>
        <p:txBody>
          <a:bodyPr bIns="0" lIns="0" rIns="0" tIns="0" wrap="none"/>
          <a:p>
            <a:endParaRPr/>
          </a:p>
        </p:txBody>
      </p:sp>
      <p:sp>
        <p:nvSpPr>
          <p:cNvPr id="25" name="PlaceHolder 3"/>
          <p:cNvSpPr>
            <a:spLocks noGrp="1"/>
          </p:cNvSpPr>
          <p:nvPr>
            <p:ph type="body"/>
          </p:nvPr>
        </p:nvSpPr>
        <p:spPr>
          <a:xfrm>
            <a:off x="457200" y="3968280"/>
            <a:ext cx="8229240" cy="215856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7"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28" name="PlaceHolder 3"/>
          <p:cNvSpPr>
            <a:spLocks noGrp="1"/>
          </p:cNvSpPr>
          <p:nvPr>
            <p:ph type="body"/>
          </p:nvPr>
        </p:nvSpPr>
        <p:spPr>
          <a:xfrm>
            <a:off x="4673520" y="1604520"/>
            <a:ext cx="4015440" cy="2158560"/>
          </a:xfrm>
          <a:prstGeom prst="rect">
            <a:avLst/>
          </a:prstGeom>
        </p:spPr>
        <p:txBody>
          <a:bodyPr bIns="0" lIns="0" rIns="0" tIns="0" wrap="none"/>
          <a:p>
            <a:endParaRPr/>
          </a:p>
        </p:txBody>
      </p:sp>
      <p:sp>
        <p:nvSpPr>
          <p:cNvPr id="29" name="PlaceHolder 4"/>
          <p:cNvSpPr>
            <a:spLocks noGrp="1"/>
          </p:cNvSpPr>
          <p:nvPr>
            <p:ph type="body"/>
          </p:nvPr>
        </p:nvSpPr>
        <p:spPr>
          <a:xfrm>
            <a:off x="4673520" y="3968280"/>
            <a:ext cx="4015440" cy="2158560"/>
          </a:xfrm>
          <a:prstGeom prst="rect">
            <a:avLst/>
          </a:prstGeom>
        </p:spPr>
        <p:txBody>
          <a:bodyPr bIns="0" lIns="0" rIns="0" tIns="0" wrap="none"/>
          <a:p>
            <a:endParaRPr/>
          </a:p>
        </p:txBody>
      </p:sp>
      <p:sp>
        <p:nvSpPr>
          <p:cNvPr id="30" name="PlaceHolder 5"/>
          <p:cNvSpPr>
            <a:spLocks noGrp="1"/>
          </p:cNvSpPr>
          <p:nvPr>
            <p:ph type="body"/>
          </p:nvPr>
        </p:nvSpPr>
        <p:spPr>
          <a:xfrm>
            <a:off x="457200" y="3968280"/>
            <a:ext cx="4015440" cy="215856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2"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33" name="PlaceHolder 3"/>
          <p:cNvSpPr>
            <a:spLocks noGrp="1"/>
          </p:cNvSpPr>
          <p:nvPr>
            <p:ph type="body"/>
          </p:nvPr>
        </p:nvSpPr>
        <p:spPr>
          <a:xfrm>
            <a:off x="4673520" y="1604520"/>
            <a:ext cx="4015440" cy="2158560"/>
          </a:xfrm>
          <a:prstGeom prst="rect">
            <a:avLst/>
          </a:prstGeom>
        </p:spPr>
        <p:txBody>
          <a:bodyPr bIns="0" lIns="0" rIns="0" tIns="0" wrap="none"/>
          <a:p>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7" name="PlaceHolder 2"/>
          <p:cNvSpPr>
            <a:spLocks noGrp="1"/>
          </p:cNvSpPr>
          <p:nvPr>
            <p:ph type="subTitle"/>
          </p:nvPr>
        </p:nvSpPr>
        <p:spPr>
          <a:xfrm>
            <a:off x="457200" y="1604520"/>
            <a:ext cx="8229240" cy="452628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9" name="PlaceHolder 2"/>
          <p:cNvSpPr>
            <a:spLocks noGrp="1"/>
          </p:cNvSpPr>
          <p:nvPr>
            <p:ph type="body"/>
          </p:nvPr>
        </p:nvSpPr>
        <p:spPr>
          <a:xfrm>
            <a:off x="457200" y="1604520"/>
            <a:ext cx="8229240" cy="452592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41" name="PlaceHolder 2"/>
          <p:cNvSpPr>
            <a:spLocks noGrp="1"/>
          </p:cNvSpPr>
          <p:nvPr>
            <p:ph type="body"/>
          </p:nvPr>
        </p:nvSpPr>
        <p:spPr>
          <a:xfrm>
            <a:off x="457200" y="1604520"/>
            <a:ext cx="4015440" cy="4525920"/>
          </a:xfrm>
          <a:prstGeom prst="rect">
            <a:avLst/>
          </a:prstGeom>
        </p:spPr>
        <p:txBody>
          <a:bodyPr bIns="0" lIns="0" rIns="0" tIns="0" wrap="none"/>
          <a:p>
            <a:endParaRPr/>
          </a:p>
        </p:txBody>
      </p:sp>
      <p:sp>
        <p:nvSpPr>
          <p:cNvPr id="42" name="PlaceHolder 3"/>
          <p:cNvSpPr>
            <a:spLocks noGrp="1"/>
          </p:cNvSpPr>
          <p:nvPr>
            <p:ph type="body"/>
          </p:nvPr>
        </p:nvSpPr>
        <p:spPr>
          <a:xfrm>
            <a:off x="4673520" y="1604520"/>
            <a:ext cx="4015440" cy="452592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44" name="PlaceHolder 1"/>
          <p:cNvSpPr>
            <a:spLocks noGrp="1"/>
          </p:cNvSpPr>
          <p:nvPr>
            <p:ph type="subTitle"/>
          </p:nvPr>
        </p:nvSpPr>
        <p:spPr>
          <a:xfrm>
            <a:off x="457200" y="273600"/>
            <a:ext cx="8229240" cy="585684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46"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47" name="PlaceHolder 3"/>
          <p:cNvSpPr>
            <a:spLocks noGrp="1"/>
          </p:cNvSpPr>
          <p:nvPr>
            <p:ph type="body"/>
          </p:nvPr>
        </p:nvSpPr>
        <p:spPr>
          <a:xfrm>
            <a:off x="457200" y="3968280"/>
            <a:ext cx="4015440" cy="2158560"/>
          </a:xfrm>
          <a:prstGeom prst="rect">
            <a:avLst/>
          </a:prstGeom>
        </p:spPr>
        <p:txBody>
          <a:bodyPr bIns="0" lIns="0" rIns="0" tIns="0" wrap="none"/>
          <a:p>
            <a:endParaRPr/>
          </a:p>
        </p:txBody>
      </p:sp>
      <p:sp>
        <p:nvSpPr>
          <p:cNvPr id="48" name="PlaceHolder 4"/>
          <p:cNvSpPr>
            <a:spLocks noGrp="1"/>
          </p:cNvSpPr>
          <p:nvPr>
            <p:ph type="body"/>
          </p:nvPr>
        </p:nvSpPr>
        <p:spPr>
          <a:xfrm>
            <a:off x="4673520" y="1604520"/>
            <a:ext cx="4015440" cy="452592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 name="PlaceHolder 2"/>
          <p:cNvSpPr>
            <a:spLocks noGrp="1"/>
          </p:cNvSpPr>
          <p:nvPr>
            <p:ph type="subTitle"/>
          </p:nvPr>
        </p:nvSpPr>
        <p:spPr>
          <a:xfrm>
            <a:off x="457200" y="1604520"/>
            <a:ext cx="8229240" cy="452628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0" name="PlaceHolder 2"/>
          <p:cNvSpPr>
            <a:spLocks noGrp="1"/>
          </p:cNvSpPr>
          <p:nvPr>
            <p:ph type="body"/>
          </p:nvPr>
        </p:nvSpPr>
        <p:spPr>
          <a:xfrm>
            <a:off x="457200" y="1604520"/>
            <a:ext cx="4015440" cy="4525920"/>
          </a:xfrm>
          <a:prstGeom prst="rect">
            <a:avLst/>
          </a:prstGeom>
        </p:spPr>
        <p:txBody>
          <a:bodyPr bIns="0" lIns="0" rIns="0" tIns="0" wrap="none"/>
          <a:p>
            <a:endParaRPr/>
          </a:p>
        </p:txBody>
      </p:sp>
      <p:sp>
        <p:nvSpPr>
          <p:cNvPr id="51" name="PlaceHolder 3"/>
          <p:cNvSpPr>
            <a:spLocks noGrp="1"/>
          </p:cNvSpPr>
          <p:nvPr>
            <p:ph type="body"/>
          </p:nvPr>
        </p:nvSpPr>
        <p:spPr>
          <a:xfrm>
            <a:off x="4673520" y="1604520"/>
            <a:ext cx="4015440" cy="2158560"/>
          </a:xfrm>
          <a:prstGeom prst="rect">
            <a:avLst/>
          </a:prstGeom>
        </p:spPr>
        <p:txBody>
          <a:bodyPr bIns="0" lIns="0" rIns="0" tIns="0" wrap="none"/>
          <a:p>
            <a:endParaRPr/>
          </a:p>
        </p:txBody>
      </p:sp>
      <p:sp>
        <p:nvSpPr>
          <p:cNvPr id="52" name="PlaceHolder 4"/>
          <p:cNvSpPr>
            <a:spLocks noGrp="1"/>
          </p:cNvSpPr>
          <p:nvPr>
            <p:ph type="body"/>
          </p:nvPr>
        </p:nvSpPr>
        <p:spPr>
          <a:xfrm>
            <a:off x="4673520" y="3968280"/>
            <a:ext cx="4015440" cy="215856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4"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55" name="PlaceHolder 3"/>
          <p:cNvSpPr>
            <a:spLocks noGrp="1"/>
          </p:cNvSpPr>
          <p:nvPr>
            <p:ph type="body"/>
          </p:nvPr>
        </p:nvSpPr>
        <p:spPr>
          <a:xfrm>
            <a:off x="4673520" y="1604520"/>
            <a:ext cx="4015440" cy="2158560"/>
          </a:xfrm>
          <a:prstGeom prst="rect">
            <a:avLst/>
          </a:prstGeom>
        </p:spPr>
        <p:txBody>
          <a:bodyPr bIns="0" lIns="0" rIns="0" tIns="0" wrap="none"/>
          <a:p>
            <a:endParaRPr/>
          </a:p>
        </p:txBody>
      </p:sp>
      <p:sp>
        <p:nvSpPr>
          <p:cNvPr id="56" name="PlaceHolder 4"/>
          <p:cNvSpPr>
            <a:spLocks noGrp="1"/>
          </p:cNvSpPr>
          <p:nvPr>
            <p:ph type="body"/>
          </p:nvPr>
        </p:nvSpPr>
        <p:spPr>
          <a:xfrm>
            <a:off x="457200" y="3968280"/>
            <a:ext cx="8228520" cy="215856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8" name="PlaceHolder 2"/>
          <p:cNvSpPr>
            <a:spLocks noGrp="1"/>
          </p:cNvSpPr>
          <p:nvPr>
            <p:ph type="body"/>
          </p:nvPr>
        </p:nvSpPr>
        <p:spPr>
          <a:xfrm>
            <a:off x="457200" y="1604520"/>
            <a:ext cx="8229240" cy="2158560"/>
          </a:xfrm>
          <a:prstGeom prst="rect">
            <a:avLst/>
          </a:prstGeom>
        </p:spPr>
        <p:txBody>
          <a:bodyPr bIns="0" lIns="0" rIns="0" tIns="0" wrap="none"/>
          <a:p>
            <a:endParaRPr/>
          </a:p>
        </p:txBody>
      </p:sp>
      <p:sp>
        <p:nvSpPr>
          <p:cNvPr id="59" name="PlaceHolder 3"/>
          <p:cNvSpPr>
            <a:spLocks noGrp="1"/>
          </p:cNvSpPr>
          <p:nvPr>
            <p:ph type="body"/>
          </p:nvPr>
        </p:nvSpPr>
        <p:spPr>
          <a:xfrm>
            <a:off x="457200" y="3968280"/>
            <a:ext cx="8229240" cy="215856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61"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62" name="PlaceHolder 3"/>
          <p:cNvSpPr>
            <a:spLocks noGrp="1"/>
          </p:cNvSpPr>
          <p:nvPr>
            <p:ph type="body"/>
          </p:nvPr>
        </p:nvSpPr>
        <p:spPr>
          <a:xfrm>
            <a:off x="4673520" y="1604520"/>
            <a:ext cx="4015440" cy="2158560"/>
          </a:xfrm>
          <a:prstGeom prst="rect">
            <a:avLst/>
          </a:prstGeom>
        </p:spPr>
        <p:txBody>
          <a:bodyPr bIns="0" lIns="0" rIns="0" tIns="0" wrap="none"/>
          <a:p>
            <a:endParaRPr/>
          </a:p>
        </p:txBody>
      </p:sp>
      <p:sp>
        <p:nvSpPr>
          <p:cNvPr id="63" name="PlaceHolder 4"/>
          <p:cNvSpPr>
            <a:spLocks noGrp="1"/>
          </p:cNvSpPr>
          <p:nvPr>
            <p:ph type="body"/>
          </p:nvPr>
        </p:nvSpPr>
        <p:spPr>
          <a:xfrm>
            <a:off x="4673520" y="3968280"/>
            <a:ext cx="4015440" cy="2158560"/>
          </a:xfrm>
          <a:prstGeom prst="rect">
            <a:avLst/>
          </a:prstGeom>
        </p:spPr>
        <p:txBody>
          <a:bodyPr bIns="0" lIns="0" rIns="0" tIns="0" wrap="none"/>
          <a:p>
            <a:endParaRPr/>
          </a:p>
        </p:txBody>
      </p:sp>
      <p:sp>
        <p:nvSpPr>
          <p:cNvPr id="64" name="PlaceHolder 5"/>
          <p:cNvSpPr>
            <a:spLocks noGrp="1"/>
          </p:cNvSpPr>
          <p:nvPr>
            <p:ph type="body"/>
          </p:nvPr>
        </p:nvSpPr>
        <p:spPr>
          <a:xfrm>
            <a:off x="457200" y="3968280"/>
            <a:ext cx="4015440" cy="215856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66"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67" name="PlaceHolder 3"/>
          <p:cNvSpPr>
            <a:spLocks noGrp="1"/>
          </p:cNvSpPr>
          <p:nvPr>
            <p:ph type="body"/>
          </p:nvPr>
        </p:nvSpPr>
        <p:spPr>
          <a:xfrm>
            <a:off x="4673520" y="1604520"/>
            <a:ext cx="4015440" cy="2158560"/>
          </a:xfrm>
          <a:prstGeom prst="rect">
            <a:avLst/>
          </a:prstGeom>
        </p:spPr>
        <p:txBody>
          <a:bodyPr bIns="0" lIns="0" rIns="0" tIns="0" wrap="none"/>
          <a:p>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2" name="PlaceHolder 2"/>
          <p:cNvSpPr>
            <a:spLocks noGrp="1"/>
          </p:cNvSpPr>
          <p:nvPr>
            <p:ph type="subTitle"/>
          </p:nvPr>
        </p:nvSpPr>
        <p:spPr>
          <a:xfrm>
            <a:off x="457200" y="1604520"/>
            <a:ext cx="8229240" cy="4526280"/>
          </a:xfrm>
          <a:prstGeom prst="rect">
            <a:avLst/>
          </a:prstGeom>
        </p:spPr>
        <p:txBody>
          <a:bodyPr anchor="ctr" bIns="0" lIns="0" rIns="0" tIns="0" wrap="none"/>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4" name="PlaceHolder 2"/>
          <p:cNvSpPr>
            <a:spLocks noGrp="1"/>
          </p:cNvSpPr>
          <p:nvPr>
            <p:ph type="body"/>
          </p:nvPr>
        </p:nvSpPr>
        <p:spPr>
          <a:xfrm>
            <a:off x="457200" y="1604520"/>
            <a:ext cx="8229240" cy="4525920"/>
          </a:xfrm>
          <a:prstGeom prst="rect">
            <a:avLst/>
          </a:prstGeom>
        </p:spPr>
        <p:txBody>
          <a:bodyPr bIns="0" lIns="0" rIns="0" tIns="0" wrap="none"/>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6" name="PlaceHolder 2"/>
          <p:cNvSpPr>
            <a:spLocks noGrp="1"/>
          </p:cNvSpPr>
          <p:nvPr>
            <p:ph type="body"/>
          </p:nvPr>
        </p:nvSpPr>
        <p:spPr>
          <a:xfrm>
            <a:off x="457200" y="1604520"/>
            <a:ext cx="4015440" cy="4525920"/>
          </a:xfrm>
          <a:prstGeom prst="rect">
            <a:avLst/>
          </a:prstGeom>
        </p:spPr>
        <p:txBody>
          <a:bodyPr bIns="0" lIns="0" rIns="0" tIns="0" wrap="none"/>
          <a:p>
            <a:endParaRPr/>
          </a:p>
        </p:txBody>
      </p:sp>
      <p:sp>
        <p:nvSpPr>
          <p:cNvPr id="77" name="PlaceHolder 3"/>
          <p:cNvSpPr>
            <a:spLocks noGrp="1"/>
          </p:cNvSpPr>
          <p:nvPr>
            <p:ph type="body"/>
          </p:nvPr>
        </p:nvSpPr>
        <p:spPr>
          <a:xfrm>
            <a:off x="4673520" y="1604520"/>
            <a:ext cx="4015440" cy="4525920"/>
          </a:xfrm>
          <a:prstGeom prst="rect">
            <a:avLst/>
          </a:prstGeom>
        </p:spPr>
        <p:txBody>
          <a:bodyPr bIns="0" lIns="0" rIns="0" tIns="0" wrap="none"/>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 name="PlaceHolder 2"/>
          <p:cNvSpPr>
            <a:spLocks noGrp="1"/>
          </p:cNvSpPr>
          <p:nvPr>
            <p:ph type="body"/>
          </p:nvPr>
        </p:nvSpPr>
        <p:spPr>
          <a:xfrm>
            <a:off x="457200" y="1604520"/>
            <a:ext cx="8229240" cy="4525920"/>
          </a:xfrm>
          <a:prstGeom prst="rect">
            <a:avLst/>
          </a:prstGeom>
        </p:spPr>
        <p:txBody>
          <a:bodyPr bIns="0" lIns="0" rIns="0" tIns="0" wrap="none"/>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79" name="PlaceHolder 1"/>
          <p:cNvSpPr>
            <a:spLocks noGrp="1"/>
          </p:cNvSpPr>
          <p:nvPr>
            <p:ph type="subTitle"/>
          </p:nvPr>
        </p:nvSpPr>
        <p:spPr>
          <a:xfrm>
            <a:off x="457200" y="273600"/>
            <a:ext cx="8229240" cy="5856840"/>
          </a:xfrm>
          <a:prstGeom prst="rect">
            <a:avLst/>
          </a:prstGeom>
        </p:spPr>
        <p:txBody>
          <a:bodyPr anchor="ctr" bIns="0" lIns="0" rIns="0" tIns="0" wrap="none"/>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81"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82" name="PlaceHolder 3"/>
          <p:cNvSpPr>
            <a:spLocks noGrp="1"/>
          </p:cNvSpPr>
          <p:nvPr>
            <p:ph type="body"/>
          </p:nvPr>
        </p:nvSpPr>
        <p:spPr>
          <a:xfrm>
            <a:off x="457200" y="3968280"/>
            <a:ext cx="4015440" cy="2158560"/>
          </a:xfrm>
          <a:prstGeom prst="rect">
            <a:avLst/>
          </a:prstGeom>
        </p:spPr>
        <p:txBody>
          <a:bodyPr bIns="0" lIns="0" rIns="0" tIns="0" wrap="none"/>
          <a:p>
            <a:endParaRPr/>
          </a:p>
        </p:txBody>
      </p:sp>
      <p:sp>
        <p:nvSpPr>
          <p:cNvPr id="83" name="PlaceHolder 4"/>
          <p:cNvSpPr>
            <a:spLocks noGrp="1"/>
          </p:cNvSpPr>
          <p:nvPr>
            <p:ph type="body"/>
          </p:nvPr>
        </p:nvSpPr>
        <p:spPr>
          <a:xfrm>
            <a:off x="4673520" y="1604520"/>
            <a:ext cx="4015440" cy="4525920"/>
          </a:xfrm>
          <a:prstGeom prst="rect">
            <a:avLst/>
          </a:prstGeom>
        </p:spPr>
        <p:txBody>
          <a:bodyPr bIns="0" lIns="0" rIns="0" tIns="0" wrap="none"/>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85" name="PlaceHolder 2"/>
          <p:cNvSpPr>
            <a:spLocks noGrp="1"/>
          </p:cNvSpPr>
          <p:nvPr>
            <p:ph type="body"/>
          </p:nvPr>
        </p:nvSpPr>
        <p:spPr>
          <a:xfrm>
            <a:off x="457200" y="1604520"/>
            <a:ext cx="4015440" cy="4525920"/>
          </a:xfrm>
          <a:prstGeom prst="rect">
            <a:avLst/>
          </a:prstGeom>
        </p:spPr>
        <p:txBody>
          <a:bodyPr bIns="0" lIns="0" rIns="0" tIns="0" wrap="none"/>
          <a:p>
            <a:endParaRPr/>
          </a:p>
        </p:txBody>
      </p:sp>
      <p:sp>
        <p:nvSpPr>
          <p:cNvPr id="86" name="PlaceHolder 3"/>
          <p:cNvSpPr>
            <a:spLocks noGrp="1"/>
          </p:cNvSpPr>
          <p:nvPr>
            <p:ph type="body"/>
          </p:nvPr>
        </p:nvSpPr>
        <p:spPr>
          <a:xfrm>
            <a:off x="4673520" y="1604520"/>
            <a:ext cx="4015440" cy="2158560"/>
          </a:xfrm>
          <a:prstGeom prst="rect">
            <a:avLst/>
          </a:prstGeom>
        </p:spPr>
        <p:txBody>
          <a:bodyPr bIns="0" lIns="0" rIns="0" tIns="0" wrap="none"/>
          <a:p>
            <a:endParaRPr/>
          </a:p>
        </p:txBody>
      </p:sp>
      <p:sp>
        <p:nvSpPr>
          <p:cNvPr id="87" name="PlaceHolder 4"/>
          <p:cNvSpPr>
            <a:spLocks noGrp="1"/>
          </p:cNvSpPr>
          <p:nvPr>
            <p:ph type="body"/>
          </p:nvPr>
        </p:nvSpPr>
        <p:spPr>
          <a:xfrm>
            <a:off x="4673520" y="3968280"/>
            <a:ext cx="4015440" cy="2158560"/>
          </a:xfrm>
          <a:prstGeom prst="rect">
            <a:avLst/>
          </a:prstGeom>
        </p:spPr>
        <p:txBody>
          <a:bodyPr bIns="0" lIns="0" rIns="0" tIns="0" wrap="none"/>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89"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90" name="PlaceHolder 3"/>
          <p:cNvSpPr>
            <a:spLocks noGrp="1"/>
          </p:cNvSpPr>
          <p:nvPr>
            <p:ph type="body"/>
          </p:nvPr>
        </p:nvSpPr>
        <p:spPr>
          <a:xfrm>
            <a:off x="4673520" y="1604520"/>
            <a:ext cx="4015440" cy="2158560"/>
          </a:xfrm>
          <a:prstGeom prst="rect">
            <a:avLst/>
          </a:prstGeom>
        </p:spPr>
        <p:txBody>
          <a:bodyPr bIns="0" lIns="0" rIns="0" tIns="0" wrap="none"/>
          <a:p>
            <a:endParaRPr/>
          </a:p>
        </p:txBody>
      </p:sp>
      <p:sp>
        <p:nvSpPr>
          <p:cNvPr id="91" name="PlaceHolder 4"/>
          <p:cNvSpPr>
            <a:spLocks noGrp="1"/>
          </p:cNvSpPr>
          <p:nvPr>
            <p:ph type="body"/>
          </p:nvPr>
        </p:nvSpPr>
        <p:spPr>
          <a:xfrm>
            <a:off x="457200" y="3968280"/>
            <a:ext cx="8228520" cy="2158560"/>
          </a:xfrm>
          <a:prstGeom prst="rect">
            <a:avLst/>
          </a:prstGeom>
        </p:spPr>
        <p:txBody>
          <a:bodyPr bIns="0" lIns="0" rIns="0" tIns="0" wrap="none"/>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93" name="PlaceHolder 2"/>
          <p:cNvSpPr>
            <a:spLocks noGrp="1"/>
          </p:cNvSpPr>
          <p:nvPr>
            <p:ph type="body"/>
          </p:nvPr>
        </p:nvSpPr>
        <p:spPr>
          <a:xfrm>
            <a:off x="457200" y="1604520"/>
            <a:ext cx="8229240" cy="2158560"/>
          </a:xfrm>
          <a:prstGeom prst="rect">
            <a:avLst/>
          </a:prstGeom>
        </p:spPr>
        <p:txBody>
          <a:bodyPr bIns="0" lIns="0" rIns="0" tIns="0" wrap="none"/>
          <a:p>
            <a:endParaRPr/>
          </a:p>
        </p:txBody>
      </p:sp>
      <p:sp>
        <p:nvSpPr>
          <p:cNvPr id="94" name="PlaceHolder 3"/>
          <p:cNvSpPr>
            <a:spLocks noGrp="1"/>
          </p:cNvSpPr>
          <p:nvPr>
            <p:ph type="body"/>
          </p:nvPr>
        </p:nvSpPr>
        <p:spPr>
          <a:xfrm>
            <a:off x="457200" y="3968280"/>
            <a:ext cx="8229240" cy="2158560"/>
          </a:xfrm>
          <a:prstGeom prst="rect">
            <a:avLst/>
          </a:prstGeom>
        </p:spPr>
        <p:txBody>
          <a:bodyPr bIns="0" lIns="0" rIns="0" tIns="0" wrap="none"/>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96"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97" name="PlaceHolder 3"/>
          <p:cNvSpPr>
            <a:spLocks noGrp="1"/>
          </p:cNvSpPr>
          <p:nvPr>
            <p:ph type="body"/>
          </p:nvPr>
        </p:nvSpPr>
        <p:spPr>
          <a:xfrm>
            <a:off x="4673520" y="1604520"/>
            <a:ext cx="4015440" cy="2158560"/>
          </a:xfrm>
          <a:prstGeom prst="rect">
            <a:avLst/>
          </a:prstGeom>
        </p:spPr>
        <p:txBody>
          <a:bodyPr bIns="0" lIns="0" rIns="0" tIns="0" wrap="none"/>
          <a:p>
            <a:endParaRPr/>
          </a:p>
        </p:txBody>
      </p:sp>
      <p:sp>
        <p:nvSpPr>
          <p:cNvPr id="98" name="PlaceHolder 4"/>
          <p:cNvSpPr>
            <a:spLocks noGrp="1"/>
          </p:cNvSpPr>
          <p:nvPr>
            <p:ph type="body"/>
          </p:nvPr>
        </p:nvSpPr>
        <p:spPr>
          <a:xfrm>
            <a:off x="4673520" y="3968280"/>
            <a:ext cx="4015440" cy="2158560"/>
          </a:xfrm>
          <a:prstGeom prst="rect">
            <a:avLst/>
          </a:prstGeom>
        </p:spPr>
        <p:txBody>
          <a:bodyPr bIns="0" lIns="0" rIns="0" tIns="0" wrap="none"/>
          <a:p>
            <a:endParaRPr/>
          </a:p>
        </p:txBody>
      </p:sp>
      <p:sp>
        <p:nvSpPr>
          <p:cNvPr id="99" name="PlaceHolder 5"/>
          <p:cNvSpPr>
            <a:spLocks noGrp="1"/>
          </p:cNvSpPr>
          <p:nvPr>
            <p:ph type="body"/>
          </p:nvPr>
        </p:nvSpPr>
        <p:spPr>
          <a:xfrm>
            <a:off x="457200" y="3968280"/>
            <a:ext cx="4015440" cy="2158560"/>
          </a:xfrm>
          <a:prstGeom prst="rect">
            <a:avLst/>
          </a:prstGeom>
        </p:spPr>
        <p:txBody>
          <a:bodyPr bIns="0" lIns="0" rIns="0" tIns="0" wrap="none"/>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01"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102" name="PlaceHolder 3"/>
          <p:cNvSpPr>
            <a:spLocks noGrp="1"/>
          </p:cNvSpPr>
          <p:nvPr>
            <p:ph type="body"/>
          </p:nvPr>
        </p:nvSpPr>
        <p:spPr>
          <a:xfrm>
            <a:off x="4673520" y="1604520"/>
            <a:ext cx="4015440" cy="2158560"/>
          </a:xfrm>
          <a:prstGeom prst="rect">
            <a:avLst/>
          </a:prstGeom>
        </p:spPr>
        <p:txBody>
          <a:bodyPr bIns="0" lIns="0" rIns="0" tIns="0" wrap="none"/>
          <a:p>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06" name="PlaceHolder 2"/>
          <p:cNvSpPr>
            <a:spLocks noGrp="1"/>
          </p:cNvSpPr>
          <p:nvPr>
            <p:ph type="subTitle"/>
          </p:nvPr>
        </p:nvSpPr>
        <p:spPr>
          <a:xfrm>
            <a:off x="457200" y="1604520"/>
            <a:ext cx="8229240" cy="4526280"/>
          </a:xfrm>
          <a:prstGeom prst="rect">
            <a:avLst/>
          </a:prstGeom>
        </p:spPr>
        <p:txBody>
          <a:bodyPr anchor="ctr" bIns="0" lIns="0" rIns="0" tIns="0" wrap="none"/>
          <a:p>
            <a:pPr algn="ctr"/>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08" name="PlaceHolder 2"/>
          <p:cNvSpPr>
            <a:spLocks noGrp="1"/>
          </p:cNvSpPr>
          <p:nvPr>
            <p:ph type="body"/>
          </p:nvPr>
        </p:nvSpPr>
        <p:spPr>
          <a:xfrm>
            <a:off x="457200" y="1604520"/>
            <a:ext cx="8229240" cy="452592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 name="PlaceHolder 2"/>
          <p:cNvSpPr>
            <a:spLocks noGrp="1"/>
          </p:cNvSpPr>
          <p:nvPr>
            <p:ph type="body"/>
          </p:nvPr>
        </p:nvSpPr>
        <p:spPr>
          <a:xfrm>
            <a:off x="457200" y="1604520"/>
            <a:ext cx="4015440" cy="4525920"/>
          </a:xfrm>
          <a:prstGeom prst="rect">
            <a:avLst/>
          </a:prstGeom>
        </p:spPr>
        <p:txBody>
          <a:bodyPr bIns="0" lIns="0" rIns="0" tIns="0" wrap="none"/>
          <a:p>
            <a:endParaRPr/>
          </a:p>
        </p:txBody>
      </p:sp>
      <p:sp>
        <p:nvSpPr>
          <p:cNvPr id="8" name="PlaceHolder 3"/>
          <p:cNvSpPr>
            <a:spLocks noGrp="1"/>
          </p:cNvSpPr>
          <p:nvPr>
            <p:ph type="body"/>
          </p:nvPr>
        </p:nvSpPr>
        <p:spPr>
          <a:xfrm>
            <a:off x="4673520" y="1604520"/>
            <a:ext cx="4015440" cy="4525920"/>
          </a:xfrm>
          <a:prstGeom prst="rect">
            <a:avLst/>
          </a:prstGeom>
        </p:spPr>
        <p:txBody>
          <a:bodyPr bIns="0" lIns="0" rIns="0" tIns="0" wrap="none"/>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10" name="PlaceHolder 2"/>
          <p:cNvSpPr>
            <a:spLocks noGrp="1"/>
          </p:cNvSpPr>
          <p:nvPr>
            <p:ph type="body"/>
          </p:nvPr>
        </p:nvSpPr>
        <p:spPr>
          <a:xfrm>
            <a:off x="457200" y="1604520"/>
            <a:ext cx="4015440" cy="4525920"/>
          </a:xfrm>
          <a:prstGeom prst="rect">
            <a:avLst/>
          </a:prstGeom>
        </p:spPr>
        <p:txBody>
          <a:bodyPr bIns="0" lIns="0" rIns="0" tIns="0" wrap="none"/>
          <a:p>
            <a:endParaRPr/>
          </a:p>
        </p:txBody>
      </p:sp>
      <p:sp>
        <p:nvSpPr>
          <p:cNvPr id="111" name="PlaceHolder 3"/>
          <p:cNvSpPr>
            <a:spLocks noGrp="1"/>
          </p:cNvSpPr>
          <p:nvPr>
            <p:ph type="body"/>
          </p:nvPr>
        </p:nvSpPr>
        <p:spPr>
          <a:xfrm>
            <a:off x="4673520" y="1604520"/>
            <a:ext cx="4015440" cy="4525920"/>
          </a:xfrm>
          <a:prstGeom prst="rect">
            <a:avLst/>
          </a:prstGeom>
        </p:spPr>
        <p:txBody>
          <a:bodyPr bIns="0" lIns="0" rIns="0" tIns="0" wrap="none"/>
          <a:p>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13" name="PlaceHolder 1"/>
          <p:cNvSpPr>
            <a:spLocks noGrp="1"/>
          </p:cNvSpPr>
          <p:nvPr>
            <p:ph type="subTitle"/>
          </p:nvPr>
        </p:nvSpPr>
        <p:spPr>
          <a:xfrm>
            <a:off x="457200" y="273600"/>
            <a:ext cx="8229240" cy="5856840"/>
          </a:xfrm>
          <a:prstGeom prst="rect">
            <a:avLst/>
          </a:prstGeom>
        </p:spPr>
        <p:txBody>
          <a:bodyPr anchor="ctr" bIns="0" lIns="0" rIns="0" tIns="0" wrap="none"/>
          <a:p>
            <a:pPr algn="ctr"/>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15"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116" name="PlaceHolder 3"/>
          <p:cNvSpPr>
            <a:spLocks noGrp="1"/>
          </p:cNvSpPr>
          <p:nvPr>
            <p:ph type="body"/>
          </p:nvPr>
        </p:nvSpPr>
        <p:spPr>
          <a:xfrm>
            <a:off x="457200" y="3968280"/>
            <a:ext cx="4015440" cy="2158560"/>
          </a:xfrm>
          <a:prstGeom prst="rect">
            <a:avLst/>
          </a:prstGeom>
        </p:spPr>
        <p:txBody>
          <a:bodyPr bIns="0" lIns="0" rIns="0" tIns="0" wrap="none"/>
          <a:p>
            <a:endParaRPr/>
          </a:p>
        </p:txBody>
      </p:sp>
      <p:sp>
        <p:nvSpPr>
          <p:cNvPr id="117" name="PlaceHolder 4"/>
          <p:cNvSpPr>
            <a:spLocks noGrp="1"/>
          </p:cNvSpPr>
          <p:nvPr>
            <p:ph type="body"/>
          </p:nvPr>
        </p:nvSpPr>
        <p:spPr>
          <a:xfrm>
            <a:off x="4673520" y="1604520"/>
            <a:ext cx="4015440" cy="4525920"/>
          </a:xfrm>
          <a:prstGeom prst="rect">
            <a:avLst/>
          </a:prstGeom>
        </p:spPr>
        <p:txBody>
          <a:bodyPr bIns="0" lIns="0" rIns="0" tIns="0" wrap="none"/>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19" name="PlaceHolder 2"/>
          <p:cNvSpPr>
            <a:spLocks noGrp="1"/>
          </p:cNvSpPr>
          <p:nvPr>
            <p:ph type="body"/>
          </p:nvPr>
        </p:nvSpPr>
        <p:spPr>
          <a:xfrm>
            <a:off x="457200" y="1604520"/>
            <a:ext cx="4015440" cy="4525920"/>
          </a:xfrm>
          <a:prstGeom prst="rect">
            <a:avLst/>
          </a:prstGeom>
        </p:spPr>
        <p:txBody>
          <a:bodyPr bIns="0" lIns="0" rIns="0" tIns="0" wrap="none"/>
          <a:p>
            <a:endParaRPr/>
          </a:p>
        </p:txBody>
      </p:sp>
      <p:sp>
        <p:nvSpPr>
          <p:cNvPr id="120" name="PlaceHolder 3"/>
          <p:cNvSpPr>
            <a:spLocks noGrp="1"/>
          </p:cNvSpPr>
          <p:nvPr>
            <p:ph type="body"/>
          </p:nvPr>
        </p:nvSpPr>
        <p:spPr>
          <a:xfrm>
            <a:off x="4673520" y="1604520"/>
            <a:ext cx="4015440" cy="2158560"/>
          </a:xfrm>
          <a:prstGeom prst="rect">
            <a:avLst/>
          </a:prstGeom>
        </p:spPr>
        <p:txBody>
          <a:bodyPr bIns="0" lIns="0" rIns="0" tIns="0" wrap="none"/>
          <a:p>
            <a:endParaRPr/>
          </a:p>
        </p:txBody>
      </p:sp>
      <p:sp>
        <p:nvSpPr>
          <p:cNvPr id="121" name="PlaceHolder 4"/>
          <p:cNvSpPr>
            <a:spLocks noGrp="1"/>
          </p:cNvSpPr>
          <p:nvPr>
            <p:ph type="body"/>
          </p:nvPr>
        </p:nvSpPr>
        <p:spPr>
          <a:xfrm>
            <a:off x="4673520" y="3968280"/>
            <a:ext cx="4015440" cy="2158560"/>
          </a:xfrm>
          <a:prstGeom prst="rect">
            <a:avLst/>
          </a:prstGeom>
        </p:spPr>
        <p:txBody>
          <a:bodyPr bIns="0" lIns="0" rIns="0" tIns="0" wrap="none"/>
          <a:p>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23"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124" name="PlaceHolder 3"/>
          <p:cNvSpPr>
            <a:spLocks noGrp="1"/>
          </p:cNvSpPr>
          <p:nvPr>
            <p:ph type="body"/>
          </p:nvPr>
        </p:nvSpPr>
        <p:spPr>
          <a:xfrm>
            <a:off x="4673520" y="1604520"/>
            <a:ext cx="4015440" cy="2158560"/>
          </a:xfrm>
          <a:prstGeom prst="rect">
            <a:avLst/>
          </a:prstGeom>
        </p:spPr>
        <p:txBody>
          <a:bodyPr bIns="0" lIns="0" rIns="0" tIns="0" wrap="none"/>
          <a:p>
            <a:endParaRPr/>
          </a:p>
        </p:txBody>
      </p:sp>
      <p:sp>
        <p:nvSpPr>
          <p:cNvPr id="125" name="PlaceHolder 4"/>
          <p:cNvSpPr>
            <a:spLocks noGrp="1"/>
          </p:cNvSpPr>
          <p:nvPr>
            <p:ph type="body"/>
          </p:nvPr>
        </p:nvSpPr>
        <p:spPr>
          <a:xfrm>
            <a:off x="457200" y="3968280"/>
            <a:ext cx="8228520" cy="2158560"/>
          </a:xfrm>
          <a:prstGeom prst="rect">
            <a:avLst/>
          </a:prstGeom>
        </p:spPr>
        <p:txBody>
          <a:bodyPr bIns="0" lIns="0" rIns="0" tIns="0" wrap="none"/>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27" name="PlaceHolder 2"/>
          <p:cNvSpPr>
            <a:spLocks noGrp="1"/>
          </p:cNvSpPr>
          <p:nvPr>
            <p:ph type="body"/>
          </p:nvPr>
        </p:nvSpPr>
        <p:spPr>
          <a:xfrm>
            <a:off x="457200" y="1604520"/>
            <a:ext cx="8229240" cy="2158560"/>
          </a:xfrm>
          <a:prstGeom prst="rect">
            <a:avLst/>
          </a:prstGeom>
        </p:spPr>
        <p:txBody>
          <a:bodyPr bIns="0" lIns="0" rIns="0" tIns="0" wrap="none"/>
          <a:p>
            <a:endParaRPr/>
          </a:p>
        </p:txBody>
      </p:sp>
      <p:sp>
        <p:nvSpPr>
          <p:cNvPr id="128" name="PlaceHolder 3"/>
          <p:cNvSpPr>
            <a:spLocks noGrp="1"/>
          </p:cNvSpPr>
          <p:nvPr>
            <p:ph type="body"/>
          </p:nvPr>
        </p:nvSpPr>
        <p:spPr>
          <a:xfrm>
            <a:off x="457200" y="3968280"/>
            <a:ext cx="8229240" cy="2158560"/>
          </a:xfrm>
          <a:prstGeom prst="rect">
            <a:avLst/>
          </a:prstGeom>
        </p:spPr>
        <p:txBody>
          <a:bodyPr bIns="0" lIns="0" rIns="0" tIns="0" wrap="none"/>
          <a:p>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30"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131" name="PlaceHolder 3"/>
          <p:cNvSpPr>
            <a:spLocks noGrp="1"/>
          </p:cNvSpPr>
          <p:nvPr>
            <p:ph type="body"/>
          </p:nvPr>
        </p:nvSpPr>
        <p:spPr>
          <a:xfrm>
            <a:off x="4673520" y="1604520"/>
            <a:ext cx="4015440" cy="2158560"/>
          </a:xfrm>
          <a:prstGeom prst="rect">
            <a:avLst/>
          </a:prstGeom>
        </p:spPr>
        <p:txBody>
          <a:bodyPr bIns="0" lIns="0" rIns="0" tIns="0" wrap="none"/>
          <a:p>
            <a:endParaRPr/>
          </a:p>
        </p:txBody>
      </p:sp>
      <p:sp>
        <p:nvSpPr>
          <p:cNvPr id="132" name="PlaceHolder 4"/>
          <p:cNvSpPr>
            <a:spLocks noGrp="1"/>
          </p:cNvSpPr>
          <p:nvPr>
            <p:ph type="body"/>
          </p:nvPr>
        </p:nvSpPr>
        <p:spPr>
          <a:xfrm>
            <a:off x="4673520" y="3968280"/>
            <a:ext cx="4015440" cy="2158560"/>
          </a:xfrm>
          <a:prstGeom prst="rect">
            <a:avLst/>
          </a:prstGeom>
        </p:spPr>
        <p:txBody>
          <a:bodyPr bIns="0" lIns="0" rIns="0" tIns="0" wrap="none"/>
          <a:p>
            <a:endParaRPr/>
          </a:p>
        </p:txBody>
      </p:sp>
      <p:sp>
        <p:nvSpPr>
          <p:cNvPr id="133" name="PlaceHolder 5"/>
          <p:cNvSpPr>
            <a:spLocks noGrp="1"/>
          </p:cNvSpPr>
          <p:nvPr>
            <p:ph type="body"/>
          </p:nvPr>
        </p:nvSpPr>
        <p:spPr>
          <a:xfrm>
            <a:off x="457200" y="3968280"/>
            <a:ext cx="4015440" cy="2158560"/>
          </a:xfrm>
          <a:prstGeom prst="rect">
            <a:avLst/>
          </a:prstGeom>
        </p:spPr>
        <p:txBody>
          <a:bodyPr bIns="0" lIns="0" rIns="0" tIns="0" wrap="none"/>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35"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136" name="PlaceHolder 3"/>
          <p:cNvSpPr>
            <a:spLocks noGrp="1"/>
          </p:cNvSpPr>
          <p:nvPr>
            <p:ph type="body"/>
          </p:nvPr>
        </p:nvSpPr>
        <p:spPr>
          <a:xfrm>
            <a:off x="4673520" y="1604520"/>
            <a:ext cx="4015440" cy="2158560"/>
          </a:xfrm>
          <a:prstGeom prst="rect">
            <a:avLst/>
          </a:prstGeom>
        </p:spPr>
        <p:txBody>
          <a:bodyPr bIns="0" lIns="0" rIns="0" tIns="0" wrap="none"/>
          <a:p>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40" name="PlaceHolder 2"/>
          <p:cNvSpPr>
            <a:spLocks noGrp="1"/>
          </p:cNvSpPr>
          <p:nvPr>
            <p:ph type="subTitle"/>
          </p:nvPr>
        </p:nvSpPr>
        <p:spPr>
          <a:xfrm>
            <a:off x="457200" y="1604520"/>
            <a:ext cx="8229240" cy="4526280"/>
          </a:xfrm>
          <a:prstGeom prst="rect">
            <a:avLst/>
          </a:prstGeom>
        </p:spPr>
        <p:txBody>
          <a:bodyPr anchor="ctr" bIns="0" lIns="0" rIns="0" tIns="0" wrap="none"/>
          <a:p>
            <a:pPr algn="ctr"/>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42" name="PlaceHolder 2"/>
          <p:cNvSpPr>
            <a:spLocks noGrp="1"/>
          </p:cNvSpPr>
          <p:nvPr>
            <p:ph type="body"/>
          </p:nvPr>
        </p:nvSpPr>
        <p:spPr>
          <a:xfrm>
            <a:off x="457200" y="1604520"/>
            <a:ext cx="8229240" cy="4525920"/>
          </a:xfrm>
          <a:prstGeom prst="rect">
            <a:avLst/>
          </a:prstGeom>
        </p:spPr>
        <p:txBody>
          <a:bodyPr bIns="0" lIns="0" rIns="0" tIns="0" wrap="none"/>
          <a:p>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44" name="PlaceHolder 2"/>
          <p:cNvSpPr>
            <a:spLocks noGrp="1"/>
          </p:cNvSpPr>
          <p:nvPr>
            <p:ph type="body"/>
          </p:nvPr>
        </p:nvSpPr>
        <p:spPr>
          <a:xfrm>
            <a:off x="457200" y="1604520"/>
            <a:ext cx="4015440" cy="4525920"/>
          </a:xfrm>
          <a:prstGeom prst="rect">
            <a:avLst/>
          </a:prstGeom>
        </p:spPr>
        <p:txBody>
          <a:bodyPr bIns="0" lIns="0" rIns="0" tIns="0" wrap="none"/>
          <a:p>
            <a:endParaRPr/>
          </a:p>
        </p:txBody>
      </p:sp>
      <p:sp>
        <p:nvSpPr>
          <p:cNvPr id="145" name="PlaceHolder 3"/>
          <p:cNvSpPr>
            <a:spLocks noGrp="1"/>
          </p:cNvSpPr>
          <p:nvPr>
            <p:ph type="body"/>
          </p:nvPr>
        </p:nvSpPr>
        <p:spPr>
          <a:xfrm>
            <a:off x="4673520" y="1604520"/>
            <a:ext cx="4015440" cy="4525920"/>
          </a:xfrm>
          <a:prstGeom prst="rect">
            <a:avLst/>
          </a:prstGeom>
        </p:spPr>
        <p:txBody>
          <a:bodyPr bIns="0" lIns="0" rIns="0" tIns="0" wrap="none"/>
          <a:p>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47" name="PlaceHolder 1"/>
          <p:cNvSpPr>
            <a:spLocks noGrp="1"/>
          </p:cNvSpPr>
          <p:nvPr>
            <p:ph type="subTitle"/>
          </p:nvPr>
        </p:nvSpPr>
        <p:spPr>
          <a:xfrm>
            <a:off x="457200" y="273600"/>
            <a:ext cx="8229240" cy="5856840"/>
          </a:xfrm>
          <a:prstGeom prst="rect">
            <a:avLst/>
          </a:prstGeom>
        </p:spPr>
        <p:txBody>
          <a:bodyPr anchor="ctr" bIns="0" lIns="0" rIns="0" tIns="0" wrap="none"/>
          <a:p>
            <a:pPr algn="ctr"/>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49"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150" name="PlaceHolder 3"/>
          <p:cNvSpPr>
            <a:spLocks noGrp="1"/>
          </p:cNvSpPr>
          <p:nvPr>
            <p:ph type="body"/>
          </p:nvPr>
        </p:nvSpPr>
        <p:spPr>
          <a:xfrm>
            <a:off x="457200" y="3968280"/>
            <a:ext cx="4015440" cy="2158560"/>
          </a:xfrm>
          <a:prstGeom prst="rect">
            <a:avLst/>
          </a:prstGeom>
        </p:spPr>
        <p:txBody>
          <a:bodyPr bIns="0" lIns="0" rIns="0" tIns="0" wrap="none"/>
          <a:p>
            <a:endParaRPr/>
          </a:p>
        </p:txBody>
      </p:sp>
      <p:sp>
        <p:nvSpPr>
          <p:cNvPr id="151" name="PlaceHolder 4"/>
          <p:cNvSpPr>
            <a:spLocks noGrp="1"/>
          </p:cNvSpPr>
          <p:nvPr>
            <p:ph type="body"/>
          </p:nvPr>
        </p:nvSpPr>
        <p:spPr>
          <a:xfrm>
            <a:off x="4673520" y="1604520"/>
            <a:ext cx="4015440" cy="4525920"/>
          </a:xfrm>
          <a:prstGeom prst="rect">
            <a:avLst/>
          </a:prstGeom>
        </p:spPr>
        <p:txBody>
          <a:bodyPr bIns="0" lIns="0" rIns="0" tIns="0" wrap="none"/>
          <a:p>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53" name="PlaceHolder 2"/>
          <p:cNvSpPr>
            <a:spLocks noGrp="1"/>
          </p:cNvSpPr>
          <p:nvPr>
            <p:ph type="body"/>
          </p:nvPr>
        </p:nvSpPr>
        <p:spPr>
          <a:xfrm>
            <a:off x="457200" y="1604520"/>
            <a:ext cx="4015440" cy="4525920"/>
          </a:xfrm>
          <a:prstGeom prst="rect">
            <a:avLst/>
          </a:prstGeom>
        </p:spPr>
        <p:txBody>
          <a:bodyPr bIns="0" lIns="0" rIns="0" tIns="0" wrap="none"/>
          <a:p>
            <a:endParaRPr/>
          </a:p>
        </p:txBody>
      </p:sp>
      <p:sp>
        <p:nvSpPr>
          <p:cNvPr id="154" name="PlaceHolder 3"/>
          <p:cNvSpPr>
            <a:spLocks noGrp="1"/>
          </p:cNvSpPr>
          <p:nvPr>
            <p:ph type="body"/>
          </p:nvPr>
        </p:nvSpPr>
        <p:spPr>
          <a:xfrm>
            <a:off x="4673520" y="1604520"/>
            <a:ext cx="4015440" cy="2158560"/>
          </a:xfrm>
          <a:prstGeom prst="rect">
            <a:avLst/>
          </a:prstGeom>
        </p:spPr>
        <p:txBody>
          <a:bodyPr bIns="0" lIns="0" rIns="0" tIns="0" wrap="none"/>
          <a:p>
            <a:endParaRPr/>
          </a:p>
        </p:txBody>
      </p:sp>
      <p:sp>
        <p:nvSpPr>
          <p:cNvPr id="155" name="PlaceHolder 4"/>
          <p:cNvSpPr>
            <a:spLocks noGrp="1"/>
          </p:cNvSpPr>
          <p:nvPr>
            <p:ph type="body"/>
          </p:nvPr>
        </p:nvSpPr>
        <p:spPr>
          <a:xfrm>
            <a:off x="4673520" y="3968280"/>
            <a:ext cx="4015440" cy="2158560"/>
          </a:xfrm>
          <a:prstGeom prst="rect">
            <a:avLst/>
          </a:prstGeom>
        </p:spPr>
        <p:txBody>
          <a:bodyPr bIns="0" lIns="0" rIns="0" tIns="0" wrap="none"/>
          <a:p>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57"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158" name="PlaceHolder 3"/>
          <p:cNvSpPr>
            <a:spLocks noGrp="1"/>
          </p:cNvSpPr>
          <p:nvPr>
            <p:ph type="body"/>
          </p:nvPr>
        </p:nvSpPr>
        <p:spPr>
          <a:xfrm>
            <a:off x="4673520" y="1604520"/>
            <a:ext cx="4015440" cy="2158560"/>
          </a:xfrm>
          <a:prstGeom prst="rect">
            <a:avLst/>
          </a:prstGeom>
        </p:spPr>
        <p:txBody>
          <a:bodyPr bIns="0" lIns="0" rIns="0" tIns="0" wrap="none"/>
          <a:p>
            <a:endParaRPr/>
          </a:p>
        </p:txBody>
      </p:sp>
      <p:sp>
        <p:nvSpPr>
          <p:cNvPr id="159" name="PlaceHolder 4"/>
          <p:cNvSpPr>
            <a:spLocks noGrp="1"/>
          </p:cNvSpPr>
          <p:nvPr>
            <p:ph type="body"/>
          </p:nvPr>
        </p:nvSpPr>
        <p:spPr>
          <a:xfrm>
            <a:off x="457200" y="3968280"/>
            <a:ext cx="8228520" cy="2158560"/>
          </a:xfrm>
          <a:prstGeom prst="rect">
            <a:avLst/>
          </a:prstGeom>
        </p:spPr>
        <p:txBody>
          <a:bodyPr bIns="0" lIns="0" rIns="0" tIns="0" wrap="none"/>
          <a:p>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61" name="PlaceHolder 2"/>
          <p:cNvSpPr>
            <a:spLocks noGrp="1"/>
          </p:cNvSpPr>
          <p:nvPr>
            <p:ph type="body"/>
          </p:nvPr>
        </p:nvSpPr>
        <p:spPr>
          <a:xfrm>
            <a:off x="457200" y="1604520"/>
            <a:ext cx="8229240" cy="2158560"/>
          </a:xfrm>
          <a:prstGeom prst="rect">
            <a:avLst/>
          </a:prstGeom>
        </p:spPr>
        <p:txBody>
          <a:bodyPr bIns="0" lIns="0" rIns="0" tIns="0" wrap="none"/>
          <a:p>
            <a:endParaRPr/>
          </a:p>
        </p:txBody>
      </p:sp>
      <p:sp>
        <p:nvSpPr>
          <p:cNvPr id="162" name="PlaceHolder 3"/>
          <p:cNvSpPr>
            <a:spLocks noGrp="1"/>
          </p:cNvSpPr>
          <p:nvPr>
            <p:ph type="body"/>
          </p:nvPr>
        </p:nvSpPr>
        <p:spPr>
          <a:xfrm>
            <a:off x="457200" y="3968280"/>
            <a:ext cx="8229240" cy="2158560"/>
          </a:xfrm>
          <a:prstGeom prst="rect">
            <a:avLst/>
          </a:prstGeom>
        </p:spPr>
        <p:txBody>
          <a:bodyPr bIns="0" lIns="0" rIns="0" tIns="0" wrap="none"/>
          <a:p>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64"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165" name="PlaceHolder 3"/>
          <p:cNvSpPr>
            <a:spLocks noGrp="1"/>
          </p:cNvSpPr>
          <p:nvPr>
            <p:ph type="body"/>
          </p:nvPr>
        </p:nvSpPr>
        <p:spPr>
          <a:xfrm>
            <a:off x="4673520" y="1604520"/>
            <a:ext cx="4015440" cy="2158560"/>
          </a:xfrm>
          <a:prstGeom prst="rect">
            <a:avLst/>
          </a:prstGeom>
        </p:spPr>
        <p:txBody>
          <a:bodyPr bIns="0" lIns="0" rIns="0" tIns="0" wrap="none"/>
          <a:p>
            <a:endParaRPr/>
          </a:p>
        </p:txBody>
      </p:sp>
      <p:sp>
        <p:nvSpPr>
          <p:cNvPr id="166" name="PlaceHolder 4"/>
          <p:cNvSpPr>
            <a:spLocks noGrp="1"/>
          </p:cNvSpPr>
          <p:nvPr>
            <p:ph type="body"/>
          </p:nvPr>
        </p:nvSpPr>
        <p:spPr>
          <a:xfrm>
            <a:off x="4673520" y="3968280"/>
            <a:ext cx="4015440" cy="2158560"/>
          </a:xfrm>
          <a:prstGeom prst="rect">
            <a:avLst/>
          </a:prstGeom>
        </p:spPr>
        <p:txBody>
          <a:bodyPr bIns="0" lIns="0" rIns="0" tIns="0" wrap="none"/>
          <a:p>
            <a:endParaRPr/>
          </a:p>
        </p:txBody>
      </p:sp>
      <p:sp>
        <p:nvSpPr>
          <p:cNvPr id="167" name="PlaceHolder 5"/>
          <p:cNvSpPr>
            <a:spLocks noGrp="1"/>
          </p:cNvSpPr>
          <p:nvPr>
            <p:ph type="body"/>
          </p:nvPr>
        </p:nvSpPr>
        <p:spPr>
          <a:xfrm>
            <a:off x="457200" y="3968280"/>
            <a:ext cx="4015440" cy="2158560"/>
          </a:xfrm>
          <a:prstGeom prst="rect">
            <a:avLst/>
          </a:prstGeom>
        </p:spPr>
        <p:txBody>
          <a:bodyPr bIns="0" lIns="0" rIns="0" tIns="0" wrap="none"/>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856840"/>
          </a:xfrm>
          <a:prstGeom prst="rect">
            <a:avLst/>
          </a:prstGeom>
        </p:spPr>
        <p:txBody>
          <a:bodyPr anchor="ctr" bIns="0" lIns="0" rIns="0" tIns="0" wrap="none"/>
          <a:p>
            <a:pPr algn="ctr"/>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69"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170" name="PlaceHolder 3"/>
          <p:cNvSpPr>
            <a:spLocks noGrp="1"/>
          </p:cNvSpPr>
          <p:nvPr>
            <p:ph type="body"/>
          </p:nvPr>
        </p:nvSpPr>
        <p:spPr>
          <a:xfrm>
            <a:off x="4673520" y="1604520"/>
            <a:ext cx="4015440" cy="2158560"/>
          </a:xfrm>
          <a:prstGeom prst="rect">
            <a:avLst/>
          </a:prstGeom>
        </p:spPr>
        <p:txBody>
          <a:bodyPr bIns="0" lIns="0" rIns="0" tIns="0" wrap="none"/>
          <a:p>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7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74" name="PlaceHolder 2"/>
          <p:cNvSpPr>
            <a:spLocks noGrp="1"/>
          </p:cNvSpPr>
          <p:nvPr>
            <p:ph type="subTitle"/>
          </p:nvPr>
        </p:nvSpPr>
        <p:spPr>
          <a:xfrm>
            <a:off x="457200" y="1604520"/>
            <a:ext cx="8229240" cy="4526280"/>
          </a:xfrm>
          <a:prstGeom prst="rect">
            <a:avLst/>
          </a:prstGeom>
        </p:spPr>
        <p:txBody>
          <a:bodyPr anchor="ctr" bIns="0" lIns="0" rIns="0" tIns="0" wrap="none"/>
          <a:p>
            <a:pPr algn="ctr"/>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76" name="PlaceHolder 2"/>
          <p:cNvSpPr>
            <a:spLocks noGrp="1"/>
          </p:cNvSpPr>
          <p:nvPr>
            <p:ph type="body"/>
          </p:nvPr>
        </p:nvSpPr>
        <p:spPr>
          <a:xfrm>
            <a:off x="457200" y="1604520"/>
            <a:ext cx="8229240" cy="4525920"/>
          </a:xfrm>
          <a:prstGeom prst="rect">
            <a:avLst/>
          </a:prstGeom>
        </p:spPr>
        <p:txBody>
          <a:bodyPr bIns="0" lIns="0" rIns="0" tIns="0" wrap="none"/>
          <a:p>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78" name="PlaceHolder 2"/>
          <p:cNvSpPr>
            <a:spLocks noGrp="1"/>
          </p:cNvSpPr>
          <p:nvPr>
            <p:ph type="body"/>
          </p:nvPr>
        </p:nvSpPr>
        <p:spPr>
          <a:xfrm>
            <a:off x="457200" y="1604520"/>
            <a:ext cx="4015440" cy="4525920"/>
          </a:xfrm>
          <a:prstGeom prst="rect">
            <a:avLst/>
          </a:prstGeom>
        </p:spPr>
        <p:txBody>
          <a:bodyPr bIns="0" lIns="0" rIns="0" tIns="0" wrap="none"/>
          <a:p>
            <a:endParaRPr/>
          </a:p>
        </p:txBody>
      </p:sp>
      <p:sp>
        <p:nvSpPr>
          <p:cNvPr id="179" name="PlaceHolder 3"/>
          <p:cNvSpPr>
            <a:spLocks noGrp="1"/>
          </p:cNvSpPr>
          <p:nvPr>
            <p:ph type="body"/>
          </p:nvPr>
        </p:nvSpPr>
        <p:spPr>
          <a:xfrm>
            <a:off x="4673520" y="1604520"/>
            <a:ext cx="4015440" cy="4525920"/>
          </a:xfrm>
          <a:prstGeom prst="rect">
            <a:avLst/>
          </a:prstGeom>
        </p:spPr>
        <p:txBody>
          <a:bodyPr bIns="0" lIns="0" rIns="0" tIns="0" wrap="none"/>
          <a:p>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8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81" name="PlaceHolder 1"/>
          <p:cNvSpPr>
            <a:spLocks noGrp="1"/>
          </p:cNvSpPr>
          <p:nvPr>
            <p:ph type="subTitle"/>
          </p:nvPr>
        </p:nvSpPr>
        <p:spPr>
          <a:xfrm>
            <a:off x="457200" y="273600"/>
            <a:ext cx="8229240" cy="5856840"/>
          </a:xfrm>
          <a:prstGeom prst="rect">
            <a:avLst/>
          </a:prstGeom>
        </p:spPr>
        <p:txBody>
          <a:bodyPr anchor="ctr" bIns="0" lIns="0" rIns="0" tIns="0" wrap="none"/>
          <a:p>
            <a:pPr algn="ctr"/>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83"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184" name="PlaceHolder 3"/>
          <p:cNvSpPr>
            <a:spLocks noGrp="1"/>
          </p:cNvSpPr>
          <p:nvPr>
            <p:ph type="body"/>
          </p:nvPr>
        </p:nvSpPr>
        <p:spPr>
          <a:xfrm>
            <a:off x="457200" y="3968280"/>
            <a:ext cx="4015440" cy="2158560"/>
          </a:xfrm>
          <a:prstGeom prst="rect">
            <a:avLst/>
          </a:prstGeom>
        </p:spPr>
        <p:txBody>
          <a:bodyPr bIns="0" lIns="0" rIns="0" tIns="0" wrap="none"/>
          <a:p>
            <a:endParaRPr/>
          </a:p>
        </p:txBody>
      </p:sp>
      <p:sp>
        <p:nvSpPr>
          <p:cNvPr id="185" name="PlaceHolder 4"/>
          <p:cNvSpPr>
            <a:spLocks noGrp="1"/>
          </p:cNvSpPr>
          <p:nvPr>
            <p:ph type="body"/>
          </p:nvPr>
        </p:nvSpPr>
        <p:spPr>
          <a:xfrm>
            <a:off x="4673520" y="1604520"/>
            <a:ext cx="4015440" cy="4525920"/>
          </a:xfrm>
          <a:prstGeom prst="rect">
            <a:avLst/>
          </a:prstGeom>
        </p:spPr>
        <p:txBody>
          <a:bodyPr bIns="0" lIns="0" rIns="0" tIns="0" wrap="none"/>
          <a:p>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87" name="PlaceHolder 2"/>
          <p:cNvSpPr>
            <a:spLocks noGrp="1"/>
          </p:cNvSpPr>
          <p:nvPr>
            <p:ph type="body"/>
          </p:nvPr>
        </p:nvSpPr>
        <p:spPr>
          <a:xfrm>
            <a:off x="457200" y="1604520"/>
            <a:ext cx="4015440" cy="4525920"/>
          </a:xfrm>
          <a:prstGeom prst="rect">
            <a:avLst/>
          </a:prstGeom>
        </p:spPr>
        <p:txBody>
          <a:bodyPr bIns="0" lIns="0" rIns="0" tIns="0" wrap="none"/>
          <a:p>
            <a:endParaRPr/>
          </a:p>
        </p:txBody>
      </p:sp>
      <p:sp>
        <p:nvSpPr>
          <p:cNvPr id="188" name="PlaceHolder 3"/>
          <p:cNvSpPr>
            <a:spLocks noGrp="1"/>
          </p:cNvSpPr>
          <p:nvPr>
            <p:ph type="body"/>
          </p:nvPr>
        </p:nvSpPr>
        <p:spPr>
          <a:xfrm>
            <a:off x="4673520" y="1604520"/>
            <a:ext cx="4015440" cy="2158560"/>
          </a:xfrm>
          <a:prstGeom prst="rect">
            <a:avLst/>
          </a:prstGeom>
        </p:spPr>
        <p:txBody>
          <a:bodyPr bIns="0" lIns="0" rIns="0" tIns="0" wrap="none"/>
          <a:p>
            <a:endParaRPr/>
          </a:p>
        </p:txBody>
      </p:sp>
      <p:sp>
        <p:nvSpPr>
          <p:cNvPr id="189" name="PlaceHolder 4"/>
          <p:cNvSpPr>
            <a:spLocks noGrp="1"/>
          </p:cNvSpPr>
          <p:nvPr>
            <p:ph type="body"/>
          </p:nvPr>
        </p:nvSpPr>
        <p:spPr>
          <a:xfrm>
            <a:off x="4673520" y="3968280"/>
            <a:ext cx="4015440" cy="2158560"/>
          </a:xfrm>
          <a:prstGeom prst="rect">
            <a:avLst/>
          </a:prstGeom>
        </p:spPr>
        <p:txBody>
          <a:bodyPr bIns="0" lIns="0" rIns="0" tIns="0" wrap="none"/>
          <a:p>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91"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192" name="PlaceHolder 3"/>
          <p:cNvSpPr>
            <a:spLocks noGrp="1"/>
          </p:cNvSpPr>
          <p:nvPr>
            <p:ph type="body"/>
          </p:nvPr>
        </p:nvSpPr>
        <p:spPr>
          <a:xfrm>
            <a:off x="4673520" y="1604520"/>
            <a:ext cx="4015440" cy="2158560"/>
          </a:xfrm>
          <a:prstGeom prst="rect">
            <a:avLst/>
          </a:prstGeom>
        </p:spPr>
        <p:txBody>
          <a:bodyPr bIns="0" lIns="0" rIns="0" tIns="0" wrap="none"/>
          <a:p>
            <a:endParaRPr/>
          </a:p>
        </p:txBody>
      </p:sp>
      <p:sp>
        <p:nvSpPr>
          <p:cNvPr id="193" name="PlaceHolder 4"/>
          <p:cNvSpPr>
            <a:spLocks noGrp="1"/>
          </p:cNvSpPr>
          <p:nvPr>
            <p:ph type="body"/>
          </p:nvPr>
        </p:nvSpPr>
        <p:spPr>
          <a:xfrm>
            <a:off x="457200" y="3968280"/>
            <a:ext cx="8228520" cy="2158560"/>
          </a:xfrm>
          <a:prstGeom prst="rect">
            <a:avLst/>
          </a:prstGeom>
        </p:spPr>
        <p:txBody>
          <a:bodyPr bIns="0" lIns="0" rIns="0" tIns="0" wrap="none"/>
          <a:p>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2"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13" name="PlaceHolder 3"/>
          <p:cNvSpPr>
            <a:spLocks noGrp="1"/>
          </p:cNvSpPr>
          <p:nvPr>
            <p:ph type="body"/>
          </p:nvPr>
        </p:nvSpPr>
        <p:spPr>
          <a:xfrm>
            <a:off x="457200" y="3968280"/>
            <a:ext cx="4015440" cy="2158560"/>
          </a:xfrm>
          <a:prstGeom prst="rect">
            <a:avLst/>
          </a:prstGeom>
        </p:spPr>
        <p:txBody>
          <a:bodyPr bIns="0" lIns="0" rIns="0" tIns="0" wrap="none"/>
          <a:p>
            <a:endParaRPr/>
          </a:p>
        </p:txBody>
      </p:sp>
      <p:sp>
        <p:nvSpPr>
          <p:cNvPr id="14" name="PlaceHolder 4"/>
          <p:cNvSpPr>
            <a:spLocks noGrp="1"/>
          </p:cNvSpPr>
          <p:nvPr>
            <p:ph type="body"/>
          </p:nvPr>
        </p:nvSpPr>
        <p:spPr>
          <a:xfrm>
            <a:off x="4673520" y="1604520"/>
            <a:ext cx="4015440" cy="4525920"/>
          </a:xfrm>
          <a:prstGeom prst="rect">
            <a:avLst/>
          </a:prstGeom>
        </p:spPr>
        <p:txBody>
          <a:bodyPr bIns="0" lIns="0" rIns="0" tIns="0" wrap="none"/>
          <a:p>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95" name="PlaceHolder 2"/>
          <p:cNvSpPr>
            <a:spLocks noGrp="1"/>
          </p:cNvSpPr>
          <p:nvPr>
            <p:ph type="body"/>
          </p:nvPr>
        </p:nvSpPr>
        <p:spPr>
          <a:xfrm>
            <a:off x="457200" y="1604520"/>
            <a:ext cx="8229240" cy="2158560"/>
          </a:xfrm>
          <a:prstGeom prst="rect">
            <a:avLst/>
          </a:prstGeom>
        </p:spPr>
        <p:txBody>
          <a:bodyPr bIns="0" lIns="0" rIns="0" tIns="0" wrap="none"/>
          <a:p>
            <a:endParaRPr/>
          </a:p>
        </p:txBody>
      </p:sp>
      <p:sp>
        <p:nvSpPr>
          <p:cNvPr id="196" name="PlaceHolder 3"/>
          <p:cNvSpPr>
            <a:spLocks noGrp="1"/>
          </p:cNvSpPr>
          <p:nvPr>
            <p:ph type="body"/>
          </p:nvPr>
        </p:nvSpPr>
        <p:spPr>
          <a:xfrm>
            <a:off x="457200" y="3968280"/>
            <a:ext cx="8229240" cy="2158560"/>
          </a:xfrm>
          <a:prstGeom prst="rect">
            <a:avLst/>
          </a:prstGeom>
        </p:spPr>
        <p:txBody>
          <a:bodyPr bIns="0" lIns="0" rIns="0" tIns="0" wrap="none"/>
          <a:p>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98"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199" name="PlaceHolder 3"/>
          <p:cNvSpPr>
            <a:spLocks noGrp="1"/>
          </p:cNvSpPr>
          <p:nvPr>
            <p:ph type="body"/>
          </p:nvPr>
        </p:nvSpPr>
        <p:spPr>
          <a:xfrm>
            <a:off x="4673520" y="1604520"/>
            <a:ext cx="4015440" cy="2158560"/>
          </a:xfrm>
          <a:prstGeom prst="rect">
            <a:avLst/>
          </a:prstGeom>
        </p:spPr>
        <p:txBody>
          <a:bodyPr bIns="0" lIns="0" rIns="0" tIns="0" wrap="none"/>
          <a:p>
            <a:endParaRPr/>
          </a:p>
        </p:txBody>
      </p:sp>
      <p:sp>
        <p:nvSpPr>
          <p:cNvPr id="200" name="PlaceHolder 4"/>
          <p:cNvSpPr>
            <a:spLocks noGrp="1"/>
          </p:cNvSpPr>
          <p:nvPr>
            <p:ph type="body"/>
          </p:nvPr>
        </p:nvSpPr>
        <p:spPr>
          <a:xfrm>
            <a:off x="4673520" y="3968280"/>
            <a:ext cx="4015440" cy="2158560"/>
          </a:xfrm>
          <a:prstGeom prst="rect">
            <a:avLst/>
          </a:prstGeom>
        </p:spPr>
        <p:txBody>
          <a:bodyPr bIns="0" lIns="0" rIns="0" tIns="0" wrap="none"/>
          <a:p>
            <a:endParaRPr/>
          </a:p>
        </p:txBody>
      </p:sp>
      <p:sp>
        <p:nvSpPr>
          <p:cNvPr id="201" name="PlaceHolder 5"/>
          <p:cNvSpPr>
            <a:spLocks noGrp="1"/>
          </p:cNvSpPr>
          <p:nvPr>
            <p:ph type="body"/>
          </p:nvPr>
        </p:nvSpPr>
        <p:spPr>
          <a:xfrm>
            <a:off x="457200" y="3968280"/>
            <a:ext cx="4015440" cy="2158560"/>
          </a:xfrm>
          <a:prstGeom prst="rect">
            <a:avLst/>
          </a:prstGeom>
        </p:spPr>
        <p:txBody>
          <a:bodyPr bIns="0" lIns="0" rIns="0" tIns="0" wrap="none"/>
          <a:p>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03"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204" name="PlaceHolder 3"/>
          <p:cNvSpPr>
            <a:spLocks noGrp="1"/>
          </p:cNvSpPr>
          <p:nvPr>
            <p:ph type="body"/>
          </p:nvPr>
        </p:nvSpPr>
        <p:spPr>
          <a:xfrm>
            <a:off x="4673520" y="1604520"/>
            <a:ext cx="4015440" cy="215856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6" name="PlaceHolder 2"/>
          <p:cNvSpPr>
            <a:spLocks noGrp="1"/>
          </p:cNvSpPr>
          <p:nvPr>
            <p:ph type="body"/>
          </p:nvPr>
        </p:nvSpPr>
        <p:spPr>
          <a:xfrm>
            <a:off x="457200" y="1604520"/>
            <a:ext cx="4015440" cy="4525920"/>
          </a:xfrm>
          <a:prstGeom prst="rect">
            <a:avLst/>
          </a:prstGeom>
        </p:spPr>
        <p:txBody>
          <a:bodyPr bIns="0" lIns="0" rIns="0" tIns="0" wrap="none"/>
          <a:p>
            <a:endParaRPr/>
          </a:p>
        </p:txBody>
      </p:sp>
      <p:sp>
        <p:nvSpPr>
          <p:cNvPr id="17" name="PlaceHolder 3"/>
          <p:cNvSpPr>
            <a:spLocks noGrp="1"/>
          </p:cNvSpPr>
          <p:nvPr>
            <p:ph type="body"/>
          </p:nvPr>
        </p:nvSpPr>
        <p:spPr>
          <a:xfrm>
            <a:off x="4673520" y="1604520"/>
            <a:ext cx="4015440" cy="2158560"/>
          </a:xfrm>
          <a:prstGeom prst="rect">
            <a:avLst/>
          </a:prstGeom>
        </p:spPr>
        <p:txBody>
          <a:bodyPr bIns="0" lIns="0" rIns="0" tIns="0" wrap="none"/>
          <a:p>
            <a:endParaRPr/>
          </a:p>
        </p:txBody>
      </p:sp>
      <p:sp>
        <p:nvSpPr>
          <p:cNvPr id="18" name="PlaceHolder 4"/>
          <p:cNvSpPr>
            <a:spLocks noGrp="1"/>
          </p:cNvSpPr>
          <p:nvPr>
            <p:ph type="body"/>
          </p:nvPr>
        </p:nvSpPr>
        <p:spPr>
          <a:xfrm>
            <a:off x="4673520" y="3968280"/>
            <a:ext cx="4015440" cy="215856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0"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21" name="PlaceHolder 3"/>
          <p:cNvSpPr>
            <a:spLocks noGrp="1"/>
          </p:cNvSpPr>
          <p:nvPr>
            <p:ph type="body"/>
          </p:nvPr>
        </p:nvSpPr>
        <p:spPr>
          <a:xfrm>
            <a:off x="4673520" y="1604520"/>
            <a:ext cx="4015440" cy="2158560"/>
          </a:xfrm>
          <a:prstGeom prst="rect">
            <a:avLst/>
          </a:prstGeom>
        </p:spPr>
        <p:txBody>
          <a:bodyPr bIns="0" lIns="0" rIns="0" tIns="0" wrap="none"/>
          <a:p>
            <a:endParaRPr/>
          </a:p>
        </p:txBody>
      </p:sp>
      <p:sp>
        <p:nvSpPr>
          <p:cNvPr id="22" name="PlaceHolder 4"/>
          <p:cNvSpPr>
            <a:spLocks noGrp="1"/>
          </p:cNvSpPr>
          <p:nvPr>
            <p:ph type="body"/>
          </p:nvPr>
        </p:nvSpPr>
        <p:spPr>
          <a:xfrm>
            <a:off x="457200" y="3968280"/>
            <a:ext cx="8228520" cy="215856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4680"/>
            <a:ext cx="8228880" cy="1142640"/>
          </a:xfrm>
          <a:prstGeom prst="rect">
            <a:avLst/>
          </a:prstGeom>
        </p:spPr>
        <p:txBody>
          <a:bodyPr anchor="ctr" bIns="0" lIns="0" rIns="0" tIns="0" wrap="none"/>
          <a:p>
            <a:r>
              <a:rPr lang="en-IN"/>
              <a:t>Click to edit the title text format</a:t>
            </a:r>
            <a:endParaRPr/>
          </a:p>
        </p:txBody>
      </p:sp>
      <p:sp>
        <p:nvSpPr>
          <p:cNvPr id="1" name="PlaceHolder 2"/>
          <p:cNvSpPr>
            <a:spLocks noGrp="1"/>
          </p:cNvSpPr>
          <p:nvPr>
            <p:ph type="body"/>
          </p:nvPr>
        </p:nvSpPr>
        <p:spPr>
          <a:xfrm>
            <a:off x="457200" y="1604520"/>
            <a:ext cx="8229240" cy="4525920"/>
          </a:xfrm>
          <a:prstGeom prst="rect">
            <a:avLst/>
          </a:prstGeom>
        </p:spPr>
        <p:txBody>
          <a:bodyPr bIns="0" lIns="0" rIns="0" tIns="0" wrap="none"/>
          <a:p>
            <a:pPr>
              <a:buSzPct val="45000"/>
              <a:buFont typeface="StarSymbol"/>
              <a:buChar char=""/>
            </a:pPr>
            <a:r>
              <a:rPr lang="en-IN"/>
              <a:t>Click to edit the outline text format</a:t>
            </a:r>
            <a:endParaRPr/>
          </a:p>
          <a:p>
            <a:pPr lvl="1">
              <a:buSzPct val="45000"/>
              <a:buFont typeface="StarSymbol"/>
              <a:buChar char=""/>
            </a:pPr>
            <a:r>
              <a:rPr lang="en-IN"/>
              <a:t>Second Outline Level</a:t>
            </a:r>
            <a:endParaRPr/>
          </a:p>
          <a:p>
            <a:pPr lvl="2">
              <a:buSzPct val="75000"/>
              <a:buFont typeface="StarSymbol"/>
              <a:buChar char=""/>
            </a:pPr>
            <a:r>
              <a:rPr lang="en-IN"/>
              <a:t>Third Outline Level</a:t>
            </a:r>
            <a:endParaRPr/>
          </a:p>
          <a:p>
            <a:pPr lvl="3">
              <a:buSzPct val="45000"/>
              <a:buFont typeface="StarSymbol"/>
              <a:buChar char=""/>
            </a:pPr>
            <a:r>
              <a:rPr lang="en-IN"/>
              <a:t>Fourth Outline Level</a:t>
            </a:r>
            <a:endParaRPr/>
          </a:p>
          <a:p>
            <a:pPr lvl="4">
              <a:buSzPct val="75000"/>
              <a:buFont typeface="StarSymbol"/>
              <a:buChar char=""/>
            </a:pPr>
            <a:r>
              <a:rPr lang="en-IN"/>
              <a:t>Fifth Outline Level</a:t>
            </a:r>
            <a:endParaRPr/>
          </a:p>
          <a:p>
            <a:pPr lvl="5">
              <a:buSzPct val="45000"/>
              <a:buFont typeface="StarSymbol"/>
              <a:buChar char=""/>
            </a:pPr>
            <a:r>
              <a:rPr lang="en-IN"/>
              <a:t>Sixth Outline Level</a:t>
            </a:r>
            <a:endParaRPr/>
          </a:p>
          <a:p>
            <a:pPr lvl="6">
              <a:buSzPct val="45000"/>
              <a:buFont typeface="StarSymbol"/>
              <a:buChar char=""/>
            </a:pPr>
            <a:r>
              <a:rPr lang="en-IN"/>
              <a:t>Seventh Outline Level</a:t>
            </a:r>
            <a:endParaRPr/>
          </a:p>
          <a:p>
            <a:pPr lvl="7">
              <a:buSzPct val="45000"/>
              <a:buFont typeface="StarSymbol"/>
              <a:buChar char=""/>
            </a:pPr>
            <a:r>
              <a:rPr lang="en-IN"/>
              <a:t>Eighth Outline Level</a:t>
            </a:r>
            <a:endParaRPr/>
          </a:p>
          <a:p>
            <a:pPr lvl="8">
              <a:buSzPct val="45000"/>
              <a:buFont typeface="StarSymbol"/>
              <a:buChar char=""/>
            </a:pPr>
            <a:r>
              <a:rPr lang="en-IN"/>
              <a:t>Ninth Outline Level</a:t>
            </a:r>
            <a:endParaRPr/>
          </a:p>
        </p:txBody>
      </p:sp>
    </p:spTree>
  </p:cSld>
  <p:clrMap accent1="accent1" accent2="accent2" accent3="accent3" accent4="accent4" accent5="accent5" accent6="accent6" bg1="lt1" bg2="lt2" folHlink="folHlink" hlink="hlink" tx1="dk1" tx2="dk2"/>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anchor="ctr" bIns="0" lIns="0" rIns="0" tIns="0" wrap="none"/>
          <a:p>
            <a:pPr algn="ctr"/>
            <a:r>
              <a:rPr lang="en-IN"/>
              <a:t>Click to edit the title text format</a:t>
            </a:r>
            <a:endParaRPr/>
          </a:p>
        </p:txBody>
      </p:sp>
      <p:sp>
        <p:nvSpPr>
          <p:cNvPr id="35" name="PlaceHolder 2"/>
          <p:cNvSpPr>
            <a:spLocks noGrp="1"/>
          </p:cNvSpPr>
          <p:nvPr>
            <p:ph type="body"/>
          </p:nvPr>
        </p:nvSpPr>
        <p:spPr>
          <a:xfrm>
            <a:off x="457200" y="1604520"/>
            <a:ext cx="8229240" cy="4525920"/>
          </a:xfrm>
          <a:prstGeom prst="rect">
            <a:avLst/>
          </a:prstGeom>
        </p:spPr>
        <p:txBody>
          <a:bodyPr bIns="0" lIns="0" rIns="0" tIns="0" wrap="none"/>
          <a:p>
            <a:pPr>
              <a:buSzPct val="45000"/>
              <a:buFont typeface="StarSymbol"/>
              <a:buChar char=""/>
            </a:pPr>
            <a:r>
              <a:rPr lang="en-IN"/>
              <a:t>Click to edit the outline text format</a:t>
            </a:r>
            <a:endParaRPr/>
          </a:p>
          <a:p>
            <a:pPr lvl="1">
              <a:buSzPct val="45000"/>
              <a:buFont typeface="StarSymbol"/>
              <a:buChar char=""/>
            </a:pPr>
            <a:r>
              <a:rPr lang="en-IN"/>
              <a:t>Second Outline Level</a:t>
            </a:r>
            <a:endParaRPr/>
          </a:p>
          <a:p>
            <a:pPr lvl="2">
              <a:buSzPct val="75000"/>
              <a:buFont typeface="StarSymbol"/>
              <a:buChar char=""/>
            </a:pPr>
            <a:r>
              <a:rPr lang="en-IN"/>
              <a:t>Third Outline Level</a:t>
            </a:r>
            <a:endParaRPr/>
          </a:p>
          <a:p>
            <a:pPr lvl="3">
              <a:buSzPct val="45000"/>
              <a:buFont typeface="StarSymbol"/>
              <a:buChar char=""/>
            </a:pPr>
            <a:r>
              <a:rPr lang="en-IN"/>
              <a:t>Fourth Outline Level</a:t>
            </a:r>
            <a:endParaRPr/>
          </a:p>
          <a:p>
            <a:pPr lvl="4">
              <a:buSzPct val="75000"/>
              <a:buFont typeface="StarSymbol"/>
              <a:buChar char=""/>
            </a:pPr>
            <a:r>
              <a:rPr lang="en-IN"/>
              <a:t>Fifth Outline Level</a:t>
            </a:r>
            <a:endParaRPr/>
          </a:p>
          <a:p>
            <a:pPr lvl="5">
              <a:buSzPct val="45000"/>
              <a:buFont typeface="StarSymbol"/>
              <a:buChar char=""/>
            </a:pPr>
            <a:r>
              <a:rPr lang="en-IN"/>
              <a:t>Sixth Outline Level</a:t>
            </a:r>
            <a:endParaRPr/>
          </a:p>
          <a:p>
            <a:pPr lvl="6">
              <a:buSzPct val="45000"/>
              <a:buFont typeface="StarSymbol"/>
              <a:buChar char=""/>
            </a:pPr>
            <a:r>
              <a:rPr lang="en-IN"/>
              <a:t>Seventh Outline Level</a:t>
            </a:r>
            <a:endParaRPr/>
          </a:p>
          <a:p>
            <a:pPr lvl="7">
              <a:buSzPct val="45000"/>
              <a:buFont typeface="StarSymbol"/>
              <a:buChar char=""/>
            </a:pPr>
            <a:r>
              <a:rPr lang="en-IN"/>
              <a:t>Eighth Outline Level</a:t>
            </a:r>
            <a:endParaRPr/>
          </a:p>
          <a:p>
            <a:pPr lvl="8">
              <a:buSzPct val="45000"/>
              <a:buFont typeface="StarSymbol"/>
              <a:buChar char=""/>
            </a:pPr>
            <a:r>
              <a:rPr lang="en-IN"/>
              <a:t>Ninth Outline Level</a:t>
            </a:r>
            <a:endParaRPr/>
          </a:p>
        </p:txBody>
      </p:sp>
    </p:spTree>
  </p:cSld>
  <p:clrMap accent1="accent1" accent2="accent2" accent3="accent3" accent4="accent4" accent5="accent5" accent6="accent6" bg1="lt1" bg2="lt2" folHlink="folHlink" hlink="hlink" tx1="dk1" tx2="dk2"/>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68" name="CustomShape 1"/>
          <p:cNvSpPr/>
          <p:nvPr/>
        </p:nvSpPr>
        <p:spPr>
          <a:xfrm>
            <a:off x="1792440" y="612720"/>
            <a:ext cx="5485680" cy="4114080"/>
          </a:xfrm>
          <a:prstGeom prst="rect">
            <a:avLst/>
          </a:prstGeom>
        </p:spPr>
      </p:sp>
      <p:sp>
        <p:nvSpPr>
          <p:cNvPr id="69" name="PlaceHolder 2"/>
          <p:cNvSpPr>
            <a:spLocks noGrp="1"/>
          </p:cNvSpPr>
          <p:nvPr>
            <p:ph type="title"/>
          </p:nvPr>
        </p:nvSpPr>
        <p:spPr>
          <a:xfrm>
            <a:off x="457200" y="273600"/>
            <a:ext cx="8229240" cy="1144800"/>
          </a:xfrm>
          <a:prstGeom prst="rect">
            <a:avLst/>
          </a:prstGeom>
        </p:spPr>
        <p:txBody>
          <a:bodyPr anchor="ctr" bIns="0" lIns="0" rIns="0" tIns="0" wrap="none"/>
          <a:p>
            <a:pPr algn="ctr"/>
            <a:r>
              <a:rPr lang="en-IN"/>
              <a:t>Click to edit the title text format</a:t>
            </a:r>
            <a:endParaRPr/>
          </a:p>
        </p:txBody>
      </p:sp>
      <p:sp>
        <p:nvSpPr>
          <p:cNvPr id="70" name="PlaceHolder 3"/>
          <p:cNvSpPr>
            <a:spLocks noGrp="1"/>
          </p:cNvSpPr>
          <p:nvPr>
            <p:ph type="body"/>
          </p:nvPr>
        </p:nvSpPr>
        <p:spPr>
          <a:xfrm>
            <a:off x="457200" y="1604520"/>
            <a:ext cx="8229240" cy="4525920"/>
          </a:xfrm>
          <a:prstGeom prst="rect">
            <a:avLst/>
          </a:prstGeom>
        </p:spPr>
        <p:txBody>
          <a:bodyPr bIns="0" lIns="0" rIns="0" tIns="0" wrap="none"/>
          <a:p>
            <a:pPr>
              <a:buSzPct val="45000"/>
              <a:buFont typeface="StarSymbol"/>
              <a:buChar char=""/>
            </a:pPr>
            <a:r>
              <a:rPr lang="en-IN"/>
              <a:t>Click to edit the outline text format</a:t>
            </a:r>
            <a:endParaRPr/>
          </a:p>
          <a:p>
            <a:pPr lvl="1">
              <a:buSzPct val="45000"/>
              <a:buFont typeface="StarSymbol"/>
              <a:buChar char=""/>
            </a:pPr>
            <a:r>
              <a:rPr lang="en-IN"/>
              <a:t>Second Outline Level</a:t>
            </a:r>
            <a:endParaRPr/>
          </a:p>
          <a:p>
            <a:pPr lvl="2">
              <a:buSzPct val="75000"/>
              <a:buFont typeface="StarSymbol"/>
              <a:buChar char=""/>
            </a:pPr>
            <a:r>
              <a:rPr lang="en-IN"/>
              <a:t>Third Outline Level</a:t>
            </a:r>
            <a:endParaRPr/>
          </a:p>
          <a:p>
            <a:pPr lvl="3">
              <a:buSzPct val="45000"/>
              <a:buFont typeface="StarSymbol"/>
              <a:buChar char=""/>
            </a:pPr>
            <a:r>
              <a:rPr lang="en-IN"/>
              <a:t>Fourth Outline Level</a:t>
            </a:r>
            <a:endParaRPr/>
          </a:p>
          <a:p>
            <a:pPr lvl="4">
              <a:buSzPct val="75000"/>
              <a:buFont typeface="StarSymbol"/>
              <a:buChar char=""/>
            </a:pPr>
            <a:r>
              <a:rPr lang="en-IN"/>
              <a:t>Fifth Outline Level</a:t>
            </a:r>
            <a:endParaRPr/>
          </a:p>
          <a:p>
            <a:pPr lvl="5">
              <a:buSzPct val="45000"/>
              <a:buFont typeface="StarSymbol"/>
              <a:buChar char=""/>
            </a:pPr>
            <a:r>
              <a:rPr lang="en-IN"/>
              <a:t>Sixth Outline Level</a:t>
            </a:r>
            <a:endParaRPr/>
          </a:p>
          <a:p>
            <a:pPr lvl="6">
              <a:buSzPct val="45000"/>
              <a:buFont typeface="StarSymbol"/>
              <a:buChar char=""/>
            </a:pPr>
            <a:r>
              <a:rPr lang="en-IN"/>
              <a:t>Seventh Outline Level</a:t>
            </a:r>
            <a:endParaRPr/>
          </a:p>
          <a:p>
            <a:pPr lvl="7">
              <a:buSzPct val="45000"/>
              <a:buFont typeface="StarSymbol"/>
              <a:buChar char=""/>
            </a:pPr>
            <a:r>
              <a:rPr lang="en-IN"/>
              <a:t>Eighth Outline Level</a:t>
            </a:r>
            <a:endParaRPr/>
          </a:p>
          <a:p>
            <a:pPr lvl="8">
              <a:buSzPct val="45000"/>
              <a:buFont typeface="StarSymbol"/>
              <a:buChar char=""/>
            </a:pPr>
            <a:r>
              <a:rPr lang="en-IN"/>
              <a:t>Ninth Outline Level</a:t>
            </a:r>
            <a:endParaRPr/>
          </a:p>
        </p:txBody>
      </p:sp>
    </p:spTree>
  </p:cSld>
  <p:clrMap accent1="accent1" accent2="accent2" accent3="accent3" accent4="accent4" accent5="accent5" accent6="accent6" bg1="lt1" bg2="lt2" folHlink="folHlink" hlink="hlink" tx1="dk1" tx2="dk2"/>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3600"/>
            <a:ext cx="8229240" cy="1144800"/>
          </a:xfrm>
          <a:prstGeom prst="rect">
            <a:avLst/>
          </a:prstGeom>
        </p:spPr>
        <p:txBody>
          <a:bodyPr anchor="ctr" bIns="0" lIns="0" rIns="0" tIns="0" wrap="none"/>
          <a:p>
            <a:pPr algn="ctr"/>
            <a:r>
              <a:rPr lang="en-IN"/>
              <a:t>Click to edit the title text format</a:t>
            </a:r>
            <a:endParaRPr/>
          </a:p>
        </p:txBody>
      </p:sp>
      <p:sp>
        <p:nvSpPr>
          <p:cNvPr id="104" name="PlaceHolder 2"/>
          <p:cNvSpPr>
            <a:spLocks noGrp="1"/>
          </p:cNvSpPr>
          <p:nvPr>
            <p:ph type="body"/>
          </p:nvPr>
        </p:nvSpPr>
        <p:spPr>
          <a:xfrm>
            <a:off x="457200" y="1604520"/>
            <a:ext cx="8229240" cy="4525920"/>
          </a:xfrm>
          <a:prstGeom prst="rect">
            <a:avLst/>
          </a:prstGeom>
        </p:spPr>
        <p:txBody>
          <a:bodyPr bIns="0" lIns="0" rIns="0" tIns="0" wrap="none"/>
          <a:p>
            <a:pPr>
              <a:buSzPct val="45000"/>
              <a:buFont typeface="StarSymbol"/>
              <a:buChar char=""/>
            </a:pPr>
            <a:r>
              <a:rPr lang="en-IN"/>
              <a:t>Click to edit the outline text format</a:t>
            </a:r>
            <a:endParaRPr/>
          </a:p>
          <a:p>
            <a:pPr lvl="1">
              <a:buSzPct val="45000"/>
              <a:buFont typeface="StarSymbol"/>
              <a:buChar char=""/>
            </a:pPr>
            <a:r>
              <a:rPr lang="en-IN"/>
              <a:t>Second Outline Level</a:t>
            </a:r>
            <a:endParaRPr/>
          </a:p>
          <a:p>
            <a:pPr lvl="2">
              <a:buSzPct val="75000"/>
              <a:buFont typeface="StarSymbol"/>
              <a:buChar char=""/>
            </a:pPr>
            <a:r>
              <a:rPr lang="en-IN"/>
              <a:t>Third Outline Level</a:t>
            </a:r>
            <a:endParaRPr/>
          </a:p>
          <a:p>
            <a:pPr lvl="3">
              <a:buSzPct val="45000"/>
              <a:buFont typeface="StarSymbol"/>
              <a:buChar char=""/>
            </a:pPr>
            <a:r>
              <a:rPr lang="en-IN"/>
              <a:t>Fourth Outline Level</a:t>
            </a:r>
            <a:endParaRPr/>
          </a:p>
          <a:p>
            <a:pPr lvl="4">
              <a:buSzPct val="75000"/>
              <a:buFont typeface="StarSymbol"/>
              <a:buChar char=""/>
            </a:pPr>
            <a:r>
              <a:rPr lang="en-IN"/>
              <a:t>Fifth Outline Level</a:t>
            </a:r>
            <a:endParaRPr/>
          </a:p>
          <a:p>
            <a:pPr lvl="5">
              <a:buSzPct val="45000"/>
              <a:buFont typeface="StarSymbol"/>
              <a:buChar char=""/>
            </a:pPr>
            <a:r>
              <a:rPr lang="en-IN"/>
              <a:t>Sixth Outline Level</a:t>
            </a:r>
            <a:endParaRPr/>
          </a:p>
          <a:p>
            <a:pPr lvl="6">
              <a:buSzPct val="45000"/>
              <a:buFont typeface="StarSymbol"/>
              <a:buChar char=""/>
            </a:pPr>
            <a:r>
              <a:rPr lang="en-IN"/>
              <a:t>Seventh Outline Level</a:t>
            </a:r>
            <a:endParaRPr/>
          </a:p>
          <a:p>
            <a:pPr lvl="7">
              <a:buSzPct val="45000"/>
              <a:buFont typeface="StarSymbol"/>
              <a:buChar char=""/>
            </a:pPr>
            <a:r>
              <a:rPr lang="en-IN"/>
              <a:t>Eighth Outline Level</a:t>
            </a:r>
            <a:endParaRPr/>
          </a:p>
          <a:p>
            <a:pPr lvl="8">
              <a:buSzPct val="45000"/>
              <a:buFont typeface="StarSymbol"/>
              <a:buChar char=""/>
            </a:pPr>
            <a:r>
              <a:rPr lang="en-IN"/>
              <a:t>Ninth Outline Level</a:t>
            </a:r>
            <a:endParaRPr/>
          </a:p>
        </p:txBody>
      </p:sp>
    </p:spTree>
  </p:cSld>
  <p:clrMap accent1="accent1" accent2="accent2" accent3="accent3" accent4="accent4" accent5="accent5" accent6="accent6" bg1="lt1" bg2="lt2" folHlink="folHlink" hlink="hlink" tx1="dk1" tx2="dk2"/>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73600"/>
            <a:ext cx="8229240" cy="1144800"/>
          </a:xfrm>
          <a:prstGeom prst="rect">
            <a:avLst/>
          </a:prstGeom>
        </p:spPr>
        <p:txBody>
          <a:bodyPr anchor="ctr" bIns="0" lIns="0" rIns="0" tIns="0" wrap="none"/>
          <a:p>
            <a:pPr algn="ctr"/>
            <a:r>
              <a:rPr lang="en-IN"/>
              <a:t>Click to edit the title text format</a:t>
            </a:r>
            <a:endParaRPr/>
          </a:p>
        </p:txBody>
      </p:sp>
      <p:sp>
        <p:nvSpPr>
          <p:cNvPr id="138" name="PlaceHolder 2"/>
          <p:cNvSpPr>
            <a:spLocks noGrp="1"/>
          </p:cNvSpPr>
          <p:nvPr>
            <p:ph type="body"/>
          </p:nvPr>
        </p:nvSpPr>
        <p:spPr>
          <a:xfrm>
            <a:off x="457200" y="1604520"/>
            <a:ext cx="8229240" cy="4525920"/>
          </a:xfrm>
          <a:prstGeom prst="rect">
            <a:avLst/>
          </a:prstGeom>
        </p:spPr>
        <p:txBody>
          <a:bodyPr bIns="0" lIns="0" rIns="0" tIns="0" wrap="none"/>
          <a:p>
            <a:pPr>
              <a:buSzPct val="45000"/>
              <a:buFont typeface="StarSymbol"/>
              <a:buChar char=""/>
            </a:pPr>
            <a:r>
              <a:rPr lang="en-IN"/>
              <a:t>Click to edit the outline text format</a:t>
            </a:r>
            <a:endParaRPr/>
          </a:p>
          <a:p>
            <a:pPr lvl="1">
              <a:buSzPct val="45000"/>
              <a:buFont typeface="StarSymbol"/>
              <a:buChar char=""/>
            </a:pPr>
            <a:r>
              <a:rPr lang="en-IN"/>
              <a:t>Second Outline Level</a:t>
            </a:r>
            <a:endParaRPr/>
          </a:p>
          <a:p>
            <a:pPr lvl="2">
              <a:buSzPct val="75000"/>
              <a:buFont typeface="StarSymbol"/>
              <a:buChar char=""/>
            </a:pPr>
            <a:r>
              <a:rPr lang="en-IN"/>
              <a:t>Third Outline Level</a:t>
            </a:r>
            <a:endParaRPr/>
          </a:p>
          <a:p>
            <a:pPr lvl="3">
              <a:buSzPct val="45000"/>
              <a:buFont typeface="StarSymbol"/>
              <a:buChar char=""/>
            </a:pPr>
            <a:r>
              <a:rPr lang="en-IN"/>
              <a:t>Fourth Outline Level</a:t>
            </a:r>
            <a:endParaRPr/>
          </a:p>
          <a:p>
            <a:pPr lvl="4">
              <a:buSzPct val="75000"/>
              <a:buFont typeface="StarSymbol"/>
              <a:buChar char=""/>
            </a:pPr>
            <a:r>
              <a:rPr lang="en-IN"/>
              <a:t>Fifth Outline Level</a:t>
            </a:r>
            <a:endParaRPr/>
          </a:p>
          <a:p>
            <a:pPr lvl="5">
              <a:buSzPct val="45000"/>
              <a:buFont typeface="StarSymbol"/>
              <a:buChar char=""/>
            </a:pPr>
            <a:r>
              <a:rPr lang="en-IN"/>
              <a:t>Sixth Outline Level</a:t>
            </a:r>
            <a:endParaRPr/>
          </a:p>
          <a:p>
            <a:pPr lvl="6">
              <a:buSzPct val="45000"/>
              <a:buFont typeface="StarSymbol"/>
              <a:buChar char=""/>
            </a:pPr>
            <a:r>
              <a:rPr lang="en-IN"/>
              <a:t>Seventh Outline Level</a:t>
            </a:r>
            <a:endParaRPr/>
          </a:p>
          <a:p>
            <a:pPr lvl="7">
              <a:buSzPct val="45000"/>
              <a:buFont typeface="StarSymbol"/>
              <a:buChar char=""/>
            </a:pPr>
            <a:r>
              <a:rPr lang="en-IN"/>
              <a:t>Eighth Outline Level</a:t>
            </a:r>
            <a:endParaRPr/>
          </a:p>
          <a:p>
            <a:pPr lvl="8">
              <a:buSzPct val="45000"/>
              <a:buFont typeface="StarSymbol"/>
              <a:buChar char=""/>
            </a:pPr>
            <a:r>
              <a:rPr lang="en-IN"/>
              <a:t>Ninth Outline Level</a:t>
            </a:r>
            <a:endParaRPr/>
          </a:p>
        </p:txBody>
      </p:sp>
    </p:spTree>
  </p:cSld>
  <p:clrMap accent1="accent1" accent2="accent2" accent3="accent3" accent4="accent4" accent5="accent5" accent6="accent6" bg1="lt1" bg2="lt2" folHlink="folHlink" hlink="hlink" tx1="dk1" tx2="dk2"/>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73600"/>
            <a:ext cx="8229240" cy="1144800"/>
          </a:xfrm>
          <a:prstGeom prst="rect">
            <a:avLst/>
          </a:prstGeom>
        </p:spPr>
        <p:txBody>
          <a:bodyPr anchor="ctr" bIns="0" lIns="0" rIns="0" tIns="0" wrap="none"/>
          <a:p>
            <a:pPr algn="ctr"/>
            <a:r>
              <a:rPr lang="en-IN"/>
              <a:t>Click to edit the title text format</a:t>
            </a:r>
            <a:endParaRPr/>
          </a:p>
        </p:txBody>
      </p:sp>
      <p:sp>
        <p:nvSpPr>
          <p:cNvPr id="172" name="PlaceHolder 2"/>
          <p:cNvSpPr>
            <a:spLocks noGrp="1"/>
          </p:cNvSpPr>
          <p:nvPr>
            <p:ph type="body"/>
          </p:nvPr>
        </p:nvSpPr>
        <p:spPr>
          <a:xfrm>
            <a:off x="457200" y="1604520"/>
            <a:ext cx="8229240" cy="4525920"/>
          </a:xfrm>
          <a:prstGeom prst="rect">
            <a:avLst/>
          </a:prstGeom>
        </p:spPr>
        <p:txBody>
          <a:bodyPr bIns="0" lIns="0" rIns="0" tIns="0" wrap="none"/>
          <a:p>
            <a:pPr>
              <a:buSzPct val="45000"/>
              <a:buFont typeface="StarSymbol"/>
              <a:buChar char=""/>
            </a:pPr>
            <a:r>
              <a:rPr lang="en-IN"/>
              <a:t>Click to edit the outline text format</a:t>
            </a:r>
            <a:endParaRPr/>
          </a:p>
          <a:p>
            <a:pPr lvl="1">
              <a:buSzPct val="45000"/>
              <a:buFont typeface="StarSymbol"/>
              <a:buChar char=""/>
            </a:pPr>
            <a:r>
              <a:rPr lang="en-IN"/>
              <a:t>Second Outline Level</a:t>
            </a:r>
            <a:endParaRPr/>
          </a:p>
          <a:p>
            <a:pPr lvl="2">
              <a:buSzPct val="75000"/>
              <a:buFont typeface="StarSymbol"/>
              <a:buChar char=""/>
            </a:pPr>
            <a:r>
              <a:rPr lang="en-IN"/>
              <a:t>Third Outline Level</a:t>
            </a:r>
            <a:endParaRPr/>
          </a:p>
          <a:p>
            <a:pPr lvl="3">
              <a:buSzPct val="45000"/>
              <a:buFont typeface="StarSymbol"/>
              <a:buChar char=""/>
            </a:pPr>
            <a:r>
              <a:rPr lang="en-IN"/>
              <a:t>Fourth Outline Level</a:t>
            </a:r>
            <a:endParaRPr/>
          </a:p>
          <a:p>
            <a:pPr lvl="4">
              <a:buSzPct val="75000"/>
              <a:buFont typeface="StarSymbol"/>
              <a:buChar char=""/>
            </a:pPr>
            <a:r>
              <a:rPr lang="en-IN"/>
              <a:t>Fifth Outline Level</a:t>
            </a:r>
            <a:endParaRPr/>
          </a:p>
          <a:p>
            <a:pPr lvl="5">
              <a:buSzPct val="45000"/>
              <a:buFont typeface="StarSymbol"/>
              <a:buChar char=""/>
            </a:pPr>
            <a:r>
              <a:rPr lang="en-IN"/>
              <a:t>Sixth Outline Level</a:t>
            </a:r>
            <a:endParaRPr/>
          </a:p>
          <a:p>
            <a:pPr lvl="6">
              <a:buSzPct val="45000"/>
              <a:buFont typeface="StarSymbol"/>
              <a:buChar char=""/>
            </a:pPr>
            <a:r>
              <a:rPr lang="en-IN"/>
              <a:t>Seventh Outline Level</a:t>
            </a:r>
            <a:endParaRPr/>
          </a:p>
          <a:p>
            <a:pPr lvl="7">
              <a:buSzPct val="45000"/>
              <a:buFont typeface="StarSymbol"/>
              <a:buChar char=""/>
            </a:pPr>
            <a:r>
              <a:rPr lang="en-IN"/>
              <a:t>Eighth Outline Level</a:t>
            </a:r>
            <a:endParaRPr/>
          </a:p>
          <a:p>
            <a:pPr lvl="8">
              <a:buSzPct val="45000"/>
              <a:buFont typeface="StarSymbol"/>
              <a:buChar char=""/>
            </a:pPr>
            <a:r>
              <a:rPr lang="en-IN"/>
              <a:t>Ninth Outline Level</a:t>
            </a:r>
            <a:endParaRPr/>
          </a:p>
        </p:txBody>
      </p:sp>
    </p:spTree>
  </p:cSld>
  <p:clrMap accent1="accent1" accent2="accent2" accent3="accent3" accent4="accent4" accent5="accent5" accent6="accent6" bg1="lt1" bg2="lt2" folHlink="folHlink" hlink="hlink" tx1="dk1" tx2="dk2"/>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49.xml"/>
</Relationships>
</file>

<file path=ppt/slides/_rels/slide11.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slideLayout" Target="../slideLayouts/slideLayout49.xml"/>
</Relationships>
</file>

<file path=ppt/slides/_rels/slide12.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49.xml"/>
</Relationships>
</file>

<file path=ppt/slides/_rels/slide13.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49.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5.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49.xml"/>
</Relationships>
</file>

<file path=ppt/slides/_rels/slide16.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49.xml"/>
</Relationships>
</file>

<file path=ppt/slides/_rels/slide17.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image" Target="../media/image17.jpeg"/><Relationship Id="rId4" Type="http://schemas.openxmlformats.org/officeDocument/2006/relationships/slideLayout" Target="../slideLayouts/slideLayout49.xml"/>
</Relationships>
</file>

<file path=ppt/slides/_rels/slide18.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49.xml"/>
</Relationships>
</file>

<file path=ppt/slides/_rels/slide19.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slideLayout" Target="../slideLayouts/slideLayout4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image" Target="../media/image22.jpeg"/><Relationship Id="rId3" Type="http://schemas.openxmlformats.org/officeDocument/2006/relationships/image" Target="../media/image23.jpeg"/><Relationship Id="rId4" Type="http://schemas.openxmlformats.org/officeDocument/2006/relationships/image" Target="../media/image24.png"/><Relationship Id="rId5" Type="http://schemas.openxmlformats.org/officeDocument/2006/relationships/image" Target="../media/image25.jpeg"/><Relationship Id="rId6" Type="http://schemas.openxmlformats.org/officeDocument/2006/relationships/slideLayout" Target="../slideLayouts/slideLayout49.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22.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49.xml"/>
</Relationships>
</file>

<file path=ppt/slides/_rels/slide23.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49.xml"/>
</Relationships>
</file>

<file path=ppt/slides/_rels/slide24.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37.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
</Relationships>
</file>

<file path=ppt/slides/_rels/slide3.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6.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Layout" Target="../slideLayouts/slideLayout49.xml"/>
</Relationships>
</file>

<file path=ppt/slides/_rels/slide7.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49.xml"/>
</Relationships>
</file>

<file path=ppt/slides/_rels/slide8.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49.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61.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0" name="CustomShape 1"/>
          <p:cNvSpPr/>
          <p:nvPr/>
        </p:nvSpPr>
        <p:spPr>
          <a:xfrm>
            <a:off x="685800" y="2130480"/>
            <a:ext cx="7771680" cy="1469160"/>
          </a:xfrm>
          <a:prstGeom prst="rect">
            <a:avLst/>
          </a:prstGeom>
        </p:spPr>
        <p:txBody>
          <a:bodyPr anchor="ctr" bIns="45000" lIns="90000" rIns="90000" tIns="45000"/>
          <a:p>
            <a:pPr algn="ctr"/>
            <a:r>
              <a:rPr lang="en-IN" sz="4400">
                <a:solidFill>
                  <a:srgbClr val="000000"/>
                </a:solidFill>
                <a:latin typeface="Calibri"/>
              </a:rPr>
              <a:t>Commemorative Portaiture: Royal, Heroic, Devotional</a:t>
            </a:r>
            <a:endParaRPr/>
          </a:p>
        </p:txBody>
      </p:sp>
      <p:sp>
        <p:nvSpPr>
          <p:cNvPr id="211" name="CustomShape 2"/>
          <p:cNvSpPr/>
          <p:nvPr/>
        </p:nvSpPr>
        <p:spPr>
          <a:xfrm>
            <a:off x="1371600" y="3886200"/>
            <a:ext cx="6400080" cy="1751760"/>
          </a:xfrm>
          <a:prstGeom prst="rect">
            <a:avLst/>
          </a:prstGeom>
        </p:spPr>
        <p:txBody>
          <a:bodyPr bIns="45000" lIns="90000" rIns="90000" tIns="45000"/>
          <a:p>
            <a:pPr algn="ctr"/>
            <a:r>
              <a:rPr lang="en-IN" sz="2400">
                <a:solidFill>
                  <a:srgbClr val="8b8b8b"/>
                </a:solidFill>
                <a:latin typeface="Calibri"/>
              </a:rPr>
              <a:t>Annapurna Garimella</a:t>
            </a:r>
            <a:endParaRPr/>
          </a:p>
          <a:p>
            <a:pPr algn="ctr"/>
            <a:r>
              <a:rPr lang="en-IN" sz="2400">
                <a:solidFill>
                  <a:srgbClr val="8b8b8b"/>
                </a:solidFill>
                <a:latin typeface="Calibri"/>
              </a:rPr>
              <a:t>Art Historian and Designer</a:t>
            </a:r>
            <a:endParaRPr/>
          </a:p>
          <a:p>
            <a:pPr algn="ctr"/>
            <a:r>
              <a:rPr lang="en-IN" sz="2400">
                <a:solidFill>
                  <a:srgbClr val="8b8b8b"/>
                </a:solidFill>
                <a:latin typeface="Calibri"/>
              </a:rPr>
              <a:t>A.R.T., Bangalore</a:t>
            </a:r>
            <a:endParaRPr/>
          </a:p>
          <a:p>
            <a:pPr algn="ctr"/>
            <a:r>
              <a:rPr lang="en-IN" sz="2400">
                <a:solidFill>
                  <a:srgbClr val="8b8b8b"/>
                </a:solidFill>
                <a:latin typeface="Calibri"/>
              </a:rPr>
              <a:t>IDH Meeting, Delhi, May 17, 2012</a:t>
            </a:r>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5" name="CustomShape 1"/>
          <p:cNvSpPr/>
          <p:nvPr/>
        </p:nvSpPr>
        <p:spPr>
          <a:xfrm>
            <a:off x="457200" y="272880"/>
            <a:ext cx="3007440" cy="1161360"/>
          </a:xfrm>
          <a:prstGeom prst="rect">
            <a:avLst/>
          </a:prstGeom>
        </p:spPr>
        <p:txBody>
          <a:bodyPr anchor="b" bIns="45000" lIns="90000" rIns="90000" tIns="45000"/>
          <a:p>
            <a:pPr algn="ctr"/>
            <a:r>
              <a:rPr b="1" lang="en-IN" sz="2000">
                <a:solidFill>
                  <a:srgbClr val="000000"/>
                </a:solidFill>
                <a:latin typeface="Calibri"/>
              </a:rPr>
              <a:t>Enthroned King and Deity</a:t>
            </a:r>
            <a:endParaRPr/>
          </a:p>
        </p:txBody>
      </p:sp>
      <p:sp>
        <p:nvSpPr>
          <p:cNvPr id="236" name="CustomShape 2"/>
          <p:cNvSpPr/>
          <p:nvPr/>
        </p:nvSpPr>
        <p:spPr>
          <a:xfrm>
            <a:off x="457200" y="1434960"/>
            <a:ext cx="3007440" cy="4690440"/>
          </a:xfrm>
          <a:prstGeom prst="rect">
            <a:avLst/>
          </a:prstGeom>
        </p:spPr>
        <p:txBody>
          <a:bodyPr anchor="ctr" bIns="45000" lIns="90000" rIns="90000" tIns="45000"/>
          <a:p>
            <a:r>
              <a:rPr lang="en-IN" sz="1400">
                <a:solidFill>
                  <a:srgbClr val="8b8b8b"/>
                </a:solidFill>
                <a:latin typeface="Calibri"/>
              </a:rPr>
              <a:t>Left: Pallava, </a:t>
            </a:r>
            <a:endParaRPr/>
          </a:p>
          <a:p>
            <a:r>
              <a:rPr lang="en-IN" sz="1400">
                <a:solidFill>
                  <a:srgbClr val="8b8b8b"/>
                </a:solidFill>
                <a:latin typeface="Calibri"/>
              </a:rPr>
              <a:t>Mahabalipuram, Adi Varaha cave, </a:t>
            </a:r>
            <a:endParaRPr/>
          </a:p>
          <a:p>
            <a:r>
              <a:rPr lang="en-IN" sz="1400">
                <a:solidFill>
                  <a:srgbClr val="8b8b8b"/>
                </a:solidFill>
                <a:latin typeface="Calibri"/>
              </a:rPr>
              <a:t>8th cen. CE</a:t>
            </a:r>
            <a:endParaRPr/>
          </a:p>
          <a:p>
            <a:endParaRPr/>
          </a:p>
          <a:p>
            <a:r>
              <a:rPr lang="en-IN" sz="1400">
                <a:solidFill>
                  <a:srgbClr val="8b8b8b"/>
                </a:solidFill>
                <a:latin typeface="Calibri"/>
              </a:rPr>
              <a:t>Right: Pandya, Vishnu 8-9th cen. CE</a:t>
            </a:r>
            <a:endParaRPr/>
          </a:p>
          <a:p>
            <a:endParaRPr/>
          </a:p>
          <a:p>
            <a:r>
              <a:rPr lang="en-IN" sz="1400">
                <a:solidFill>
                  <a:srgbClr val="8b8b8b"/>
                </a:solidFill>
                <a:latin typeface="Calibri"/>
              </a:rPr>
              <a:t>The parallels between kings and the divinities are made clearly by sculptors in Tamil country.</a:t>
            </a:r>
            <a:endParaRPr/>
          </a:p>
          <a:p>
            <a:endParaRPr/>
          </a:p>
        </p:txBody>
      </p:sp>
      <p:pic>
        <p:nvPicPr>
          <p:cNvPr descr="" id="237" name="Picture 1"/>
          <p:cNvPicPr/>
          <p:nvPr/>
        </p:nvPicPr>
        <p:blipFill>
          <a:blip r:embed="rId1"/>
          <a:stretch>
            <a:fillRect/>
          </a:stretch>
        </p:blipFill>
        <p:spPr>
          <a:xfrm>
            <a:off x="6248520" y="1912680"/>
            <a:ext cx="2336040" cy="3153960"/>
          </a:xfrm>
          <a:prstGeom prst="rect">
            <a:avLst/>
          </a:prstGeom>
        </p:spPr>
      </p:pic>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8" name="CustomShape 1"/>
          <p:cNvSpPr/>
          <p:nvPr/>
        </p:nvSpPr>
        <p:spPr>
          <a:xfrm>
            <a:off x="457200" y="272880"/>
            <a:ext cx="3007440" cy="1161360"/>
          </a:xfrm>
          <a:prstGeom prst="rect">
            <a:avLst/>
          </a:prstGeom>
        </p:spPr>
        <p:txBody>
          <a:bodyPr anchor="b" bIns="45000" lIns="90000" rIns="90000" tIns="45000"/>
          <a:p>
            <a:pPr algn="ctr"/>
            <a:r>
              <a:rPr b="1" lang="en-IN" sz="2000">
                <a:solidFill>
                  <a:srgbClr val="000000"/>
                </a:solidFill>
                <a:latin typeface="Calibri"/>
              </a:rPr>
              <a:t>King as Connoisseur and Commander of Resources</a:t>
            </a:r>
            <a:endParaRPr/>
          </a:p>
        </p:txBody>
      </p:sp>
      <p:sp>
        <p:nvSpPr>
          <p:cNvPr id="239" name="CustomShape 2"/>
          <p:cNvSpPr/>
          <p:nvPr/>
        </p:nvSpPr>
        <p:spPr>
          <a:xfrm>
            <a:off x="457200" y="1434960"/>
            <a:ext cx="3007440" cy="4690440"/>
          </a:xfrm>
          <a:prstGeom prst="rect">
            <a:avLst/>
          </a:prstGeom>
        </p:spPr>
        <p:txBody>
          <a:bodyPr anchor="ctr" bIns="45000" lIns="90000" rIns="90000" tIns="45000"/>
          <a:p>
            <a:r>
              <a:rPr lang="en-IN" sz="1400">
                <a:solidFill>
                  <a:srgbClr val="8b8b8b"/>
                </a:solidFill>
                <a:latin typeface="Calibri"/>
              </a:rPr>
              <a:t>Hampi, Reliefs from the Mahanavami Dibba, late 14th and early 15th cen. CE</a:t>
            </a:r>
            <a:endParaRPr/>
          </a:p>
          <a:p>
            <a:endParaRPr/>
          </a:p>
          <a:p>
            <a:r>
              <a:rPr lang="en-IN" sz="1400">
                <a:solidFill>
                  <a:srgbClr val="8b8b8b"/>
                </a:solidFill>
                <a:latin typeface="Calibri"/>
              </a:rPr>
              <a:t>King is watching wrestling and boxing matches, seated on a raised platform, with noblemen and/or officers to his side, perhaps a minister or a master to the wrestlers and male and female attendants with a yak-tail fan behind.</a:t>
            </a:r>
            <a:endParaRPr/>
          </a:p>
          <a:p>
            <a:endParaRPr/>
          </a:p>
          <a:p>
            <a:r>
              <a:rPr lang="en-IN" sz="1400">
                <a:solidFill>
                  <a:srgbClr val="8b8b8b"/>
                </a:solidFill>
                <a:latin typeface="Calibri"/>
              </a:rPr>
              <a:t>This early Vijayanagara images presents the king as a person who can enjoy a sporting tussle among worthy opponents. It also indicates that he has many such heroic figures in his command.</a:t>
            </a:r>
            <a:endParaRPr/>
          </a:p>
        </p:txBody>
      </p:sp>
      <p:pic>
        <p:nvPicPr>
          <p:cNvPr descr="" id="240" name="Picture Placeholder 4"/>
          <p:cNvPicPr/>
          <p:nvPr/>
        </p:nvPicPr>
        <p:blipFill>
          <a:blip r:embed="rId1"/>
          <a:stretch>
            <a:fillRect/>
          </a:stretch>
        </p:blipFill>
        <p:spPr>
          <a:xfrm>
            <a:off x="3581280" y="3129120"/>
            <a:ext cx="5113800" cy="1675800"/>
          </a:xfrm>
          <a:prstGeom prst="rect">
            <a:avLst/>
          </a:prstGeom>
        </p:spPr>
      </p:pic>
      <p:pic>
        <p:nvPicPr>
          <p:cNvPr descr="" id="241" name="Picture Placeholder 4"/>
          <p:cNvPicPr/>
          <p:nvPr/>
        </p:nvPicPr>
        <p:blipFill>
          <a:blip r:embed="rId2"/>
          <a:stretch>
            <a:fillRect/>
          </a:stretch>
        </p:blipFill>
        <p:spPr>
          <a:xfrm>
            <a:off x="3581280" y="5033880"/>
            <a:ext cx="5180760" cy="1670760"/>
          </a:xfrm>
          <a:prstGeom prst="rect">
            <a:avLst/>
          </a:prstGeom>
        </p:spPr>
      </p:pic>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2" name="CustomShape 1"/>
          <p:cNvSpPr/>
          <p:nvPr/>
        </p:nvSpPr>
        <p:spPr>
          <a:xfrm>
            <a:off x="457200" y="272880"/>
            <a:ext cx="3007440" cy="1161360"/>
          </a:xfrm>
          <a:prstGeom prst="rect">
            <a:avLst/>
          </a:prstGeom>
        </p:spPr>
        <p:txBody>
          <a:bodyPr anchor="b" bIns="45000" lIns="90000" rIns="90000" tIns="45000"/>
          <a:p>
            <a:pPr algn="ctr"/>
            <a:r>
              <a:rPr b="1" lang="en-IN" sz="2000">
                <a:solidFill>
                  <a:srgbClr val="000000"/>
                </a:solidFill>
                <a:latin typeface="Calibri"/>
              </a:rPr>
              <a:t>Noble Hero</a:t>
            </a:r>
            <a:endParaRPr/>
          </a:p>
        </p:txBody>
      </p:sp>
      <p:sp>
        <p:nvSpPr>
          <p:cNvPr id="243" name="CustomShape 2"/>
          <p:cNvSpPr/>
          <p:nvPr/>
        </p:nvSpPr>
        <p:spPr>
          <a:xfrm>
            <a:off x="457200" y="1434960"/>
            <a:ext cx="3007440" cy="4690440"/>
          </a:xfrm>
          <a:prstGeom prst="rect">
            <a:avLst/>
          </a:prstGeom>
        </p:spPr>
        <p:txBody>
          <a:bodyPr anchor="ctr" bIns="45000" lIns="90000" rIns="90000" tIns="45000"/>
          <a:p>
            <a:r>
              <a:rPr lang="en-IN" sz="1400">
                <a:solidFill>
                  <a:srgbClr val="8b8b8b"/>
                </a:solidFill>
                <a:latin typeface="Calibri"/>
              </a:rPr>
              <a:t>Hampi, Vijayanagara</a:t>
            </a:r>
            <a:endParaRPr/>
          </a:p>
        </p:txBody>
      </p:sp>
      <p:pic>
        <p:nvPicPr>
          <p:cNvPr descr="" id="244" name="Content Placeholder 6"/>
          <p:cNvPicPr/>
          <p:nvPr/>
        </p:nvPicPr>
        <p:blipFill>
          <a:blip r:embed="rId1"/>
          <a:stretch>
            <a:fillRect/>
          </a:stretch>
        </p:blipFill>
        <p:spPr>
          <a:xfrm>
            <a:off x="533520" y="4724280"/>
            <a:ext cx="1622880" cy="1858320"/>
          </a:xfrm>
          <a:prstGeom prst="rect">
            <a:avLst/>
          </a:prstGeom>
        </p:spPr>
      </p:pic>
      <p:sp>
        <p:nvSpPr>
          <p:cNvPr id="245" name="CustomShape 3"/>
          <p:cNvSpPr/>
          <p:nvPr/>
        </p:nvSpPr>
        <p:spPr>
          <a:xfrm>
            <a:off x="457200" y="3657600"/>
            <a:ext cx="1675800" cy="367560"/>
          </a:xfrm>
          <a:prstGeom prst="rect">
            <a:avLst/>
          </a:prstGeom>
        </p:spPr>
        <p:txBody>
          <a:bodyPr anchor="b" bIns="45000" lIns="90000" rIns="90000" tIns="45000"/>
          <a:p>
            <a:r>
              <a:rPr b="1" lang="en-IN" sz="2000">
                <a:solidFill>
                  <a:srgbClr val="000000"/>
                </a:solidFill>
                <a:latin typeface="Calibri"/>
              </a:rPr>
              <a:t>Lovers</a:t>
            </a:r>
            <a:endParaRPr/>
          </a:p>
        </p:txBody>
      </p:sp>
      <p:sp>
        <p:nvSpPr>
          <p:cNvPr id="246" name="CustomShape 4"/>
          <p:cNvSpPr/>
          <p:nvPr/>
        </p:nvSpPr>
        <p:spPr>
          <a:xfrm>
            <a:off x="457200" y="4025880"/>
            <a:ext cx="1675800" cy="850320"/>
          </a:xfrm>
          <a:prstGeom prst="rect">
            <a:avLst/>
          </a:prstGeom>
        </p:spPr>
        <p:txBody>
          <a:bodyPr bIns="45000" lIns="90000" rIns="90000" tIns="45000"/>
          <a:p>
            <a:r>
              <a:rPr lang="en-IN" sz="1400">
                <a:solidFill>
                  <a:srgbClr val="000000"/>
                </a:solidFill>
                <a:latin typeface="Calibri"/>
              </a:rPr>
              <a:t>Vijayanagara, Kannada Univ. Campus</a:t>
            </a:r>
            <a:endParaRPr/>
          </a:p>
        </p:txBody>
      </p:sp>
      <p:sp>
        <p:nvSpPr>
          <p:cNvPr id="247" name="CustomShape 5"/>
          <p:cNvSpPr/>
          <p:nvPr/>
        </p:nvSpPr>
        <p:spPr>
          <a:xfrm>
            <a:off x="2438280" y="425520"/>
            <a:ext cx="3007440" cy="1161360"/>
          </a:xfrm>
          <a:prstGeom prst="rect">
            <a:avLst/>
          </a:prstGeom>
        </p:spPr>
        <p:txBody>
          <a:bodyPr anchor="b" bIns="45000" lIns="90000" rIns="90000" tIns="45000"/>
          <a:p>
            <a:r>
              <a:rPr b="1" lang="en-IN" sz="2000">
                <a:solidFill>
                  <a:srgbClr val="000000"/>
                </a:solidFill>
                <a:latin typeface="Calibri"/>
              </a:rPr>
              <a:t>Memorial Relief of a Royal Hero and his Wife</a:t>
            </a:r>
            <a:endParaRPr/>
          </a:p>
        </p:txBody>
      </p:sp>
      <p:sp>
        <p:nvSpPr>
          <p:cNvPr id="248" name="CustomShape 6"/>
          <p:cNvSpPr/>
          <p:nvPr/>
        </p:nvSpPr>
        <p:spPr>
          <a:xfrm>
            <a:off x="2514600" y="1587600"/>
            <a:ext cx="6741360" cy="2221920"/>
          </a:xfrm>
          <a:prstGeom prst="rect">
            <a:avLst/>
          </a:prstGeom>
        </p:spPr>
        <p:txBody>
          <a:bodyPr bIns="45000" lIns="90000" rIns="90000" tIns="45000"/>
          <a:p>
            <a:r>
              <a:rPr lang="en-IN" sz="1400">
                <a:solidFill>
                  <a:srgbClr val="000000"/>
                </a:solidFill>
                <a:latin typeface="Calibri"/>
              </a:rPr>
              <a:t>Vijayanagara  Archaeological Museum, Bangalore</a:t>
            </a:r>
            <a:endParaRPr/>
          </a:p>
          <a:p>
            <a:endParaRPr/>
          </a:p>
          <a:p>
            <a:r>
              <a:rPr lang="en-IN" sz="1400">
                <a:solidFill>
                  <a:srgbClr val="000000"/>
                </a:solidFill>
                <a:latin typeface="Calibri"/>
              </a:rPr>
              <a:t>The royal hero rides away into battle, sword drawn with a parasol hovering over him. He leaves behind a woman, most likely his wife, who holds a mirror in one hand and lemon in another. There are attendants as well, one of whom carries a small chlld. A domesticated parakeet, a symbol of love, hangs on a swing at the top. In the corners are a crescent moon and sun.</a:t>
            </a:r>
            <a:endParaRPr/>
          </a:p>
          <a:p>
            <a:endParaRPr/>
          </a:p>
          <a:p>
            <a:r>
              <a:rPr lang="en-IN" sz="1400">
                <a:solidFill>
                  <a:srgbClr val="000000"/>
                </a:solidFill>
                <a:latin typeface="Calibri"/>
              </a:rPr>
              <a:t>This is a portrait of a man about to set aside his role as a householder to become a warrior.</a:t>
            </a:r>
            <a:endParaRPr/>
          </a:p>
        </p:txBody>
      </p:sp>
      <p:pic>
        <p:nvPicPr>
          <p:cNvPr descr="" id="249" name="Picture 2"/>
          <p:cNvPicPr/>
          <p:nvPr/>
        </p:nvPicPr>
        <p:blipFill>
          <a:blip r:embed="rId2"/>
          <a:stretch>
            <a:fillRect/>
          </a:stretch>
        </p:blipFill>
        <p:spPr>
          <a:xfrm>
            <a:off x="2590920" y="4038480"/>
            <a:ext cx="4876200" cy="2389320"/>
          </a:xfrm>
          <a:prstGeom prst="rect">
            <a:avLst/>
          </a:prstGeom>
        </p:spPr>
      </p:pic>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0" name="CustomShape 1"/>
          <p:cNvSpPr/>
          <p:nvPr/>
        </p:nvSpPr>
        <p:spPr>
          <a:xfrm>
            <a:off x="457200" y="196920"/>
            <a:ext cx="2626560" cy="856440"/>
          </a:xfrm>
          <a:prstGeom prst="rect">
            <a:avLst/>
          </a:prstGeom>
        </p:spPr>
        <p:txBody>
          <a:bodyPr anchor="b" bIns="45000" lIns="90000" rIns="90000" tIns="45000"/>
          <a:p>
            <a:r>
              <a:rPr b="1" lang="en-IN" sz="2000">
                <a:solidFill>
                  <a:srgbClr val="000000"/>
                </a:solidFill>
                <a:latin typeface="Calibri"/>
              </a:rPr>
              <a:t>Sati Pillar and </a:t>
            </a:r>
            <a:endParaRPr/>
          </a:p>
          <a:p>
            <a:pPr algn="ctr"/>
            <a:r>
              <a:rPr b="1" lang="en-IN" sz="2000">
                <a:solidFill>
                  <a:srgbClr val="000000"/>
                </a:solidFill>
                <a:latin typeface="Calibri"/>
              </a:rPr>
              <a:t>Heroic Lovers</a:t>
            </a:r>
            <a:endParaRPr/>
          </a:p>
        </p:txBody>
      </p:sp>
      <p:sp>
        <p:nvSpPr>
          <p:cNvPr id="251" name="CustomShape 2"/>
          <p:cNvSpPr/>
          <p:nvPr/>
        </p:nvSpPr>
        <p:spPr>
          <a:xfrm>
            <a:off x="457200" y="1177200"/>
            <a:ext cx="2626560" cy="345960"/>
          </a:xfrm>
          <a:prstGeom prst="rect">
            <a:avLst/>
          </a:prstGeom>
        </p:spPr>
        <p:txBody>
          <a:bodyPr anchor="ctr" bIns="45000" lIns="90000" rIns="90000" tIns="45000"/>
          <a:p>
            <a:r>
              <a:rPr lang="en-IN" sz="1400">
                <a:solidFill>
                  <a:srgbClr val="8b8b8b"/>
                </a:solidFill>
                <a:latin typeface="Calibri"/>
              </a:rPr>
              <a:t>Vijayanagara</a:t>
            </a:r>
            <a:endParaRPr/>
          </a:p>
        </p:txBody>
      </p:sp>
      <p:pic>
        <p:nvPicPr>
          <p:cNvPr descr="" id="252" name="Content Placeholder 4"/>
          <p:cNvPicPr/>
          <p:nvPr/>
        </p:nvPicPr>
        <p:blipFill>
          <a:blip r:embed="rId1"/>
          <a:stretch>
            <a:fillRect/>
          </a:stretch>
        </p:blipFill>
        <p:spPr>
          <a:xfrm>
            <a:off x="1905120" y="3429000"/>
            <a:ext cx="2487960" cy="2848680"/>
          </a:xfrm>
          <a:prstGeom prst="rect">
            <a:avLst/>
          </a:prstGeom>
        </p:spPr>
      </p:pic>
      <p:sp>
        <p:nvSpPr>
          <p:cNvPr id="253" name="CustomShape 3"/>
          <p:cNvSpPr/>
          <p:nvPr/>
        </p:nvSpPr>
        <p:spPr>
          <a:xfrm>
            <a:off x="380880" y="2558880"/>
            <a:ext cx="3007440" cy="1161360"/>
          </a:xfrm>
          <a:prstGeom prst="rect">
            <a:avLst/>
          </a:prstGeom>
        </p:spPr>
        <p:txBody>
          <a:bodyPr anchor="b" bIns="45000" lIns="90000" rIns="90000" tIns="45000"/>
          <a:p>
            <a:r>
              <a:rPr b="1" lang="en-IN" sz="2000">
                <a:solidFill>
                  <a:srgbClr val="000000"/>
                </a:solidFill>
                <a:latin typeface="Calibri"/>
              </a:rPr>
              <a:t>Sati and Husband</a:t>
            </a:r>
            <a:endParaRPr/>
          </a:p>
        </p:txBody>
      </p:sp>
      <p:sp>
        <p:nvSpPr>
          <p:cNvPr id="254" name="CustomShape 4"/>
          <p:cNvSpPr/>
          <p:nvPr/>
        </p:nvSpPr>
        <p:spPr>
          <a:xfrm>
            <a:off x="380880" y="3720960"/>
            <a:ext cx="3007440" cy="469080"/>
          </a:xfrm>
          <a:prstGeom prst="rect">
            <a:avLst/>
          </a:prstGeom>
        </p:spPr>
        <p:txBody>
          <a:bodyPr bIns="45000" lIns="90000" rIns="90000" tIns="45000"/>
          <a:p>
            <a:r>
              <a:rPr lang="en-IN" sz="1400">
                <a:solidFill>
                  <a:srgbClr val="000000"/>
                </a:solidFill>
                <a:latin typeface="Calibri"/>
              </a:rPr>
              <a:t>Hampi, Vijayanagara</a:t>
            </a:r>
            <a:endParaRPr/>
          </a:p>
        </p:txBody>
      </p:sp>
      <p:pic>
        <p:nvPicPr>
          <p:cNvPr descr="" id="255" name="Content Placeholder 4"/>
          <p:cNvPicPr/>
          <p:nvPr/>
        </p:nvPicPr>
        <p:blipFill>
          <a:blip r:embed="rId2"/>
          <a:stretch>
            <a:fillRect/>
          </a:stretch>
        </p:blipFill>
        <p:spPr>
          <a:xfrm>
            <a:off x="4343400" y="304920"/>
            <a:ext cx="2687400" cy="3077280"/>
          </a:xfrm>
          <a:prstGeom prst="rect">
            <a:avLst/>
          </a:prstGeom>
        </p:spPr>
      </p:pic>
      <p:sp>
        <p:nvSpPr>
          <p:cNvPr id="256" name="CustomShape 5"/>
          <p:cNvSpPr/>
          <p:nvPr/>
        </p:nvSpPr>
        <p:spPr>
          <a:xfrm>
            <a:off x="6897600" y="272880"/>
            <a:ext cx="2397960" cy="1161360"/>
          </a:xfrm>
          <a:prstGeom prst="rect">
            <a:avLst/>
          </a:prstGeom>
        </p:spPr>
        <p:txBody>
          <a:bodyPr anchor="b" bIns="45000" lIns="90000" rIns="90000" tIns="45000"/>
          <a:p>
            <a:r>
              <a:rPr b="1" lang="en-IN" sz="2000">
                <a:solidFill>
                  <a:srgbClr val="000000"/>
                </a:solidFill>
                <a:latin typeface="Calibri"/>
              </a:rPr>
              <a:t>Sati and her Husband</a:t>
            </a:r>
            <a:endParaRPr/>
          </a:p>
          <a:p>
            <a:r>
              <a:rPr b="1" lang="en-IN" sz="2000">
                <a:solidFill>
                  <a:srgbClr val="000000"/>
                </a:solidFill>
                <a:latin typeface="Calibri"/>
              </a:rPr>
              <a:t>in Sivaloka</a:t>
            </a:r>
            <a:endParaRPr/>
          </a:p>
        </p:txBody>
      </p:sp>
      <p:sp>
        <p:nvSpPr>
          <p:cNvPr id="257" name="CustomShape 6"/>
          <p:cNvSpPr/>
          <p:nvPr/>
        </p:nvSpPr>
        <p:spPr>
          <a:xfrm>
            <a:off x="6897600" y="1434960"/>
            <a:ext cx="3007440" cy="469080"/>
          </a:xfrm>
          <a:prstGeom prst="rect">
            <a:avLst/>
          </a:prstGeom>
        </p:spPr>
        <p:txBody>
          <a:bodyPr bIns="45000" lIns="90000" rIns="90000" tIns="45000"/>
          <a:p>
            <a:r>
              <a:rPr lang="en-IN" sz="1400">
                <a:solidFill>
                  <a:srgbClr val="000000"/>
                </a:solidFill>
                <a:latin typeface="Calibri"/>
              </a:rPr>
              <a:t>Hampi, Vijayanagara</a:t>
            </a:r>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8" name="CustomShape 1"/>
          <p:cNvSpPr/>
          <p:nvPr/>
        </p:nvSpPr>
        <p:spPr>
          <a:xfrm>
            <a:off x="457200" y="272880"/>
            <a:ext cx="3007440" cy="1161360"/>
          </a:xfrm>
          <a:prstGeom prst="rect">
            <a:avLst/>
          </a:prstGeom>
        </p:spPr>
        <p:txBody>
          <a:bodyPr anchor="b" bIns="45000" lIns="90000" rIns="90000" tIns="45000"/>
          <a:p>
            <a:pPr algn="ctr"/>
            <a:r>
              <a:rPr b="1" lang="en-IN" sz="2000">
                <a:solidFill>
                  <a:srgbClr val="000000"/>
                </a:solidFill>
                <a:latin typeface="Calibri"/>
              </a:rPr>
              <a:t>Portraits of Gandaraditya Chola (center)and Uttama Chola( far left) worshipping the linga</a:t>
            </a:r>
            <a:endParaRPr/>
          </a:p>
        </p:txBody>
      </p:sp>
      <p:sp>
        <p:nvSpPr>
          <p:cNvPr id="259" name="CustomShape 2"/>
          <p:cNvSpPr/>
          <p:nvPr/>
        </p:nvSpPr>
        <p:spPr>
          <a:xfrm>
            <a:off x="457200" y="1434960"/>
            <a:ext cx="3007440" cy="4690440"/>
          </a:xfrm>
          <a:prstGeom prst="rect">
            <a:avLst/>
          </a:prstGeom>
        </p:spPr>
        <p:txBody>
          <a:bodyPr anchor="ctr" bIns="45000" lIns="90000" rIns="90000" tIns="45000"/>
          <a:p>
            <a:r>
              <a:rPr lang="en-IN" sz="1400">
                <a:solidFill>
                  <a:srgbClr val="8b8b8b"/>
                </a:solidFill>
                <a:latin typeface="Calibri"/>
              </a:rPr>
              <a:t>Umamahesvara temple, Konerirajapuram </a:t>
            </a:r>
            <a:endParaRPr/>
          </a:p>
          <a:p>
            <a:endParaRPr/>
          </a:p>
          <a:p>
            <a:r>
              <a:rPr lang="en-IN" sz="1400">
                <a:solidFill>
                  <a:srgbClr val="8b8b8b"/>
                </a:solidFill>
                <a:latin typeface="Calibri"/>
              </a:rPr>
              <a:t>The kings are worship. Their parasol and yak-tail fan are inactive. Their full concentration is oriented to the </a:t>
            </a:r>
            <a:r>
              <a:rPr i="1" lang="en-IN" sz="1400">
                <a:solidFill>
                  <a:srgbClr val="8b8b8b"/>
                </a:solidFill>
                <a:latin typeface="Calibri"/>
              </a:rPr>
              <a:t>linga</a:t>
            </a:r>
            <a:r>
              <a:rPr lang="en-IN" sz="1400">
                <a:solidFill>
                  <a:srgbClr val="8b8b8b"/>
                </a:solidFill>
                <a:latin typeface="Calibri"/>
              </a:rPr>
              <a:t> and its worship by a priest or guru figure.</a:t>
            </a:r>
            <a:endParaRPr/>
          </a:p>
          <a:p>
            <a:endParaRPr/>
          </a:p>
          <a:p>
            <a:r>
              <a:rPr lang="en-IN" sz="1400">
                <a:solidFill>
                  <a:srgbClr val="8b8b8b"/>
                </a:solidFill>
                <a:latin typeface="Calibri"/>
              </a:rPr>
              <a:t>The emphasis is on a lineage of worshipping Shiva.</a:t>
            </a:r>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0" name="CustomShape 1"/>
          <p:cNvSpPr/>
          <p:nvPr/>
        </p:nvSpPr>
        <p:spPr>
          <a:xfrm>
            <a:off x="457200" y="272880"/>
            <a:ext cx="3007440" cy="1161360"/>
          </a:xfrm>
          <a:prstGeom prst="rect">
            <a:avLst/>
          </a:prstGeom>
        </p:spPr>
        <p:txBody>
          <a:bodyPr anchor="b" bIns="45000" lIns="90000" rIns="90000" tIns="45000"/>
          <a:p>
            <a:pPr algn="ctr"/>
            <a:r>
              <a:rPr lang="en-IN" sz="2000">
                <a:solidFill>
                  <a:srgbClr val="000000"/>
                </a:solidFill>
                <a:latin typeface="Calibri"/>
              </a:rPr>
              <a:t>Portraits of Rajaraja I Chola and his queen Lokamahadevi </a:t>
            </a:r>
            <a:endParaRPr/>
          </a:p>
        </p:txBody>
      </p:sp>
      <p:sp>
        <p:nvSpPr>
          <p:cNvPr id="261" name="CustomShape 2"/>
          <p:cNvSpPr/>
          <p:nvPr/>
        </p:nvSpPr>
        <p:spPr>
          <a:xfrm>
            <a:off x="457200" y="1434960"/>
            <a:ext cx="4647600" cy="1764720"/>
          </a:xfrm>
          <a:prstGeom prst="rect">
            <a:avLst/>
          </a:prstGeom>
        </p:spPr>
        <p:txBody>
          <a:bodyPr anchor="ctr" bIns="45000" lIns="90000" rIns="90000" tIns="45000"/>
          <a:p>
            <a:r>
              <a:rPr i="1" lang="en-IN" sz="1400">
                <a:solidFill>
                  <a:srgbClr val="8b8b8b"/>
                </a:solidFill>
                <a:latin typeface="Calibri"/>
              </a:rPr>
              <a:t>Mahamandapa</a:t>
            </a:r>
            <a:r>
              <a:rPr lang="en-IN" sz="1400">
                <a:solidFill>
                  <a:srgbClr val="8b8b8b"/>
                </a:solidFill>
                <a:latin typeface="Calibri"/>
              </a:rPr>
              <a:t>, Sivayuganatha temple, Tiruvisalur</a:t>
            </a:r>
            <a:endParaRPr/>
          </a:p>
          <a:p>
            <a:endParaRPr/>
          </a:p>
          <a:p>
            <a:r>
              <a:rPr lang="en-IN" sz="1400">
                <a:solidFill>
                  <a:srgbClr val="8b8b8b"/>
                </a:solidFill>
                <a:latin typeface="Calibri"/>
              </a:rPr>
              <a:t>The figures are oriented both to the </a:t>
            </a:r>
            <a:r>
              <a:rPr i="1" lang="en-IN" sz="1400">
                <a:solidFill>
                  <a:srgbClr val="8b8b8b"/>
                </a:solidFill>
                <a:latin typeface="Calibri"/>
              </a:rPr>
              <a:t>linga</a:t>
            </a:r>
            <a:r>
              <a:rPr lang="en-IN" sz="1400">
                <a:solidFill>
                  <a:srgbClr val="8b8b8b"/>
                </a:solidFill>
                <a:latin typeface="Calibri"/>
              </a:rPr>
              <a:t> as well as the viewer. There are no visible signs of a royalness that has been set aside except the inscription which tells us who they are. </a:t>
            </a:r>
            <a:endParaRPr/>
          </a:p>
          <a:p>
            <a:r>
              <a:rPr lang="en-IN" sz="1400">
                <a:solidFill>
                  <a:srgbClr val="8b8b8b"/>
                </a:solidFill>
                <a:latin typeface="Calibri"/>
              </a:rPr>
              <a:t>What is emphasized is their status as a couple, one who is joined in worshipping Shiva.</a:t>
            </a:r>
            <a:endParaRPr/>
          </a:p>
        </p:txBody>
      </p:sp>
      <p:pic>
        <p:nvPicPr>
          <p:cNvPr descr="" id="262" name="Picture Placeholder 4"/>
          <p:cNvPicPr/>
          <p:nvPr/>
        </p:nvPicPr>
        <p:blipFill>
          <a:blip r:embed="rId1"/>
          <a:stretch>
            <a:fillRect/>
          </a:stretch>
        </p:blipFill>
        <p:spPr>
          <a:xfrm>
            <a:off x="5410080" y="3535560"/>
            <a:ext cx="3428280" cy="2659680"/>
          </a:xfrm>
          <a:prstGeom prst="rect">
            <a:avLst/>
          </a:prstGeom>
        </p:spPr>
      </p:pic>
      <p:sp>
        <p:nvSpPr>
          <p:cNvPr id="263" name="CustomShape 3"/>
          <p:cNvSpPr/>
          <p:nvPr/>
        </p:nvSpPr>
        <p:spPr>
          <a:xfrm>
            <a:off x="457200" y="2833560"/>
            <a:ext cx="4419000" cy="1161360"/>
          </a:xfrm>
          <a:prstGeom prst="rect">
            <a:avLst/>
          </a:prstGeom>
        </p:spPr>
        <p:txBody>
          <a:bodyPr anchor="b" bIns="45000" lIns="90000" rIns="90000" tIns="45000"/>
          <a:p>
            <a:r>
              <a:rPr b="1" lang="en-IN" sz="2000">
                <a:solidFill>
                  <a:srgbClr val="000000"/>
                </a:solidFill>
                <a:latin typeface="Calibri"/>
              </a:rPr>
              <a:t>Rayasta Ramachandra Dikshita and Family</a:t>
            </a:r>
            <a:endParaRPr/>
          </a:p>
        </p:txBody>
      </p:sp>
      <p:sp>
        <p:nvSpPr>
          <p:cNvPr id="264" name="CustomShape 4"/>
          <p:cNvSpPr/>
          <p:nvPr/>
        </p:nvSpPr>
        <p:spPr>
          <a:xfrm>
            <a:off x="457200" y="3995640"/>
            <a:ext cx="4419000" cy="2023200"/>
          </a:xfrm>
          <a:prstGeom prst="rect">
            <a:avLst/>
          </a:prstGeom>
        </p:spPr>
        <p:txBody>
          <a:bodyPr bIns="45000" lIns="90000" rIns="90000" tIns="45000"/>
          <a:p>
            <a:r>
              <a:rPr lang="en-IN" sz="1400">
                <a:solidFill>
                  <a:srgbClr val="000000"/>
                </a:solidFill>
                <a:latin typeface="Calibri"/>
              </a:rPr>
              <a:t>Hampi, Koti-tirtha</a:t>
            </a:r>
            <a:endParaRPr/>
          </a:p>
          <a:p>
            <a:endParaRPr/>
          </a:p>
          <a:p>
            <a:r>
              <a:rPr lang="en-IN" sz="1400">
                <a:solidFill>
                  <a:srgbClr val="000000"/>
                </a:solidFill>
                <a:latin typeface="Calibri"/>
              </a:rPr>
              <a:t>Ramachandra is show in worship with his two wives and three children. The age and/or status hierarchies between the various children and wives are visible in their varying heights.</a:t>
            </a:r>
            <a:endParaRPr/>
          </a:p>
          <a:p>
            <a:endParaRPr/>
          </a:p>
          <a:p>
            <a:r>
              <a:rPr lang="en-IN" sz="1400">
                <a:solidFill>
                  <a:srgbClr val="000000"/>
                </a:solidFill>
                <a:latin typeface="Calibri"/>
              </a:rPr>
              <a:t>But as a family, they are joined in worship of Vishnu.</a:t>
            </a:r>
            <a:endParaRPr/>
          </a:p>
          <a:p>
            <a:endParaRPr/>
          </a:p>
          <a:p>
            <a:endParaRPr/>
          </a:p>
          <a:p>
            <a:endParaRPr/>
          </a:p>
          <a:p>
            <a:endParaRPr/>
          </a:p>
        </p:txBody>
      </p:sp>
    </p:spTree>
  </p:cSld>
  <p:timing>
    <p:tnLst>
      <p:par>
        <p:cTn dur="indefinite" id="1" nodeType="tmRoot" restart="never">
          <p:childTnLst>
            <p:seq>
              <p:cTn id="2" nodeType="mainSeq">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5" name="CustomShape 1"/>
          <p:cNvSpPr/>
          <p:nvPr/>
        </p:nvSpPr>
        <p:spPr>
          <a:xfrm>
            <a:off x="457200" y="272880"/>
            <a:ext cx="3007440" cy="1161360"/>
          </a:xfrm>
          <a:prstGeom prst="rect">
            <a:avLst/>
          </a:prstGeom>
        </p:spPr>
        <p:txBody>
          <a:bodyPr anchor="b" bIns="45000" lIns="90000" rIns="90000" tIns="45000"/>
          <a:p>
            <a:pPr algn="ctr"/>
            <a:r>
              <a:rPr b="1" lang="en-IN" sz="2000">
                <a:solidFill>
                  <a:srgbClr val="000000"/>
                </a:solidFill>
                <a:latin typeface="Calibri"/>
              </a:rPr>
              <a:t>Memorial Stones of Devotee Couples</a:t>
            </a:r>
            <a:endParaRPr/>
          </a:p>
        </p:txBody>
      </p:sp>
      <p:sp>
        <p:nvSpPr>
          <p:cNvPr id="266" name="CustomShape 2"/>
          <p:cNvSpPr/>
          <p:nvPr/>
        </p:nvSpPr>
        <p:spPr>
          <a:xfrm>
            <a:off x="457200" y="1434960"/>
            <a:ext cx="3007440" cy="4690440"/>
          </a:xfrm>
          <a:prstGeom prst="rect">
            <a:avLst/>
          </a:prstGeom>
        </p:spPr>
        <p:txBody>
          <a:bodyPr anchor="ctr" bIns="45000" lIns="90000" rIns="90000" tIns="45000"/>
          <a:p>
            <a:r>
              <a:rPr lang="en-IN" sz="1400">
                <a:solidFill>
                  <a:srgbClr val="8b8b8b"/>
                </a:solidFill>
                <a:latin typeface="Calibri"/>
              </a:rPr>
              <a:t>Hampi, Vijayanagara</a:t>
            </a:r>
            <a:endParaRPr/>
          </a:p>
          <a:p>
            <a:endParaRPr/>
          </a:p>
          <a:p>
            <a:r>
              <a:rPr lang="en-IN" sz="1400">
                <a:solidFill>
                  <a:srgbClr val="8b8b8b"/>
                </a:solidFill>
                <a:latin typeface="Calibri"/>
              </a:rPr>
              <a:t>Here are couples who are totally absorbed in their devotion to Shiva and are parallel in their steadfastness to Basava. They are sitting in </a:t>
            </a:r>
            <a:r>
              <a:rPr i="1" lang="en-IN" sz="1400">
                <a:solidFill>
                  <a:srgbClr val="8b8b8b"/>
                </a:solidFill>
                <a:latin typeface="Calibri"/>
              </a:rPr>
              <a:t>samadhi</a:t>
            </a:r>
            <a:r>
              <a:rPr lang="en-IN" sz="1400">
                <a:solidFill>
                  <a:srgbClr val="8b8b8b"/>
                </a:solidFill>
                <a:latin typeface="Calibri"/>
              </a:rPr>
              <a:t>.</a:t>
            </a:r>
            <a:endParaRPr/>
          </a:p>
        </p:txBody>
      </p:sp>
      <p:pic>
        <p:nvPicPr>
          <p:cNvPr descr="" id="267" name="Picture Placeholder 4"/>
          <p:cNvPicPr/>
          <p:nvPr/>
        </p:nvPicPr>
        <p:blipFill>
          <a:blip r:embed="rId1"/>
          <a:stretch>
            <a:fillRect/>
          </a:stretch>
        </p:blipFill>
        <p:spPr>
          <a:xfrm>
            <a:off x="3581280" y="4191120"/>
            <a:ext cx="2437560" cy="2463480"/>
          </a:xfrm>
          <a:prstGeom prst="rect">
            <a:avLst/>
          </a:prstGeom>
        </p:spPr>
      </p:pic>
    </p:spTree>
  </p:cSld>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8" name="CustomShape 1"/>
          <p:cNvSpPr/>
          <p:nvPr/>
        </p:nvSpPr>
        <p:spPr>
          <a:xfrm>
            <a:off x="457200" y="-152280"/>
            <a:ext cx="3007440" cy="1161360"/>
          </a:xfrm>
          <a:prstGeom prst="rect">
            <a:avLst/>
          </a:prstGeom>
        </p:spPr>
        <p:txBody>
          <a:bodyPr anchor="b" bIns="45000" lIns="90000" rIns="90000" tIns="45000"/>
          <a:p>
            <a:r>
              <a:rPr b="1" lang="en-IN" sz="2000">
                <a:solidFill>
                  <a:srgbClr val="000000"/>
                </a:solidFill>
                <a:latin typeface="Calibri"/>
              </a:rPr>
              <a:t>Devotees before Sivalinga </a:t>
            </a:r>
            <a:endParaRPr/>
          </a:p>
          <a:p>
            <a:pPr algn="ctr"/>
            <a:endParaRPr/>
          </a:p>
        </p:txBody>
      </p:sp>
      <p:sp>
        <p:nvSpPr>
          <p:cNvPr id="269" name="CustomShape 2"/>
          <p:cNvSpPr/>
          <p:nvPr/>
        </p:nvSpPr>
        <p:spPr>
          <a:xfrm>
            <a:off x="457200" y="762120"/>
            <a:ext cx="3809160" cy="1840680"/>
          </a:xfrm>
          <a:prstGeom prst="rect">
            <a:avLst/>
          </a:prstGeom>
        </p:spPr>
        <p:txBody>
          <a:bodyPr anchor="ctr" bIns="45000" lIns="90000" rIns="90000" tIns="45000"/>
          <a:p>
            <a:r>
              <a:rPr lang="en-IN" sz="1400">
                <a:solidFill>
                  <a:srgbClr val="8b8b8b"/>
                </a:solidFill>
                <a:latin typeface="Calibri"/>
              </a:rPr>
              <a:t>Left: Chola, Tiruvalanjuli, ca 800-899 CE</a:t>
            </a:r>
            <a:endParaRPr/>
          </a:p>
          <a:p>
            <a:endParaRPr/>
          </a:p>
          <a:p>
            <a:r>
              <a:rPr lang="en-IN" sz="1400">
                <a:solidFill>
                  <a:srgbClr val="8b8b8b"/>
                </a:solidFill>
                <a:latin typeface="Calibri"/>
              </a:rPr>
              <a:t>Right: Chola, 9th cen. CE?, Manavalavesvara  temple, Tiruvilakkudi </a:t>
            </a:r>
            <a:endParaRPr/>
          </a:p>
          <a:p>
            <a:endParaRPr/>
          </a:p>
          <a:p>
            <a:r>
              <a:rPr lang="en-IN" sz="1400">
                <a:solidFill>
                  <a:srgbClr val="8b8b8b"/>
                </a:solidFill>
                <a:latin typeface="Calibri"/>
              </a:rPr>
              <a:t>Non-royal devotees performer worship to their god.</a:t>
            </a:r>
            <a:endParaRPr/>
          </a:p>
        </p:txBody>
      </p:sp>
      <p:pic>
        <p:nvPicPr>
          <p:cNvPr descr="" id="270" name="Picture Placeholder 4"/>
          <p:cNvPicPr/>
          <p:nvPr/>
        </p:nvPicPr>
        <p:blipFill>
          <a:blip r:embed="rId1"/>
          <a:stretch>
            <a:fillRect/>
          </a:stretch>
        </p:blipFill>
        <p:spPr>
          <a:xfrm>
            <a:off x="6781680" y="533520"/>
            <a:ext cx="2133000" cy="2442240"/>
          </a:xfrm>
          <a:prstGeom prst="rect">
            <a:avLst/>
          </a:prstGeom>
        </p:spPr>
      </p:pic>
      <p:pic>
        <p:nvPicPr>
          <p:cNvPr descr="" id="271" name="Picture Placeholder 4"/>
          <p:cNvPicPr/>
          <p:nvPr/>
        </p:nvPicPr>
        <p:blipFill>
          <a:blip r:embed="rId2"/>
          <a:stretch>
            <a:fillRect/>
          </a:stretch>
        </p:blipFill>
        <p:spPr>
          <a:xfrm>
            <a:off x="4942440" y="3200400"/>
            <a:ext cx="2143440" cy="2454480"/>
          </a:xfrm>
          <a:prstGeom prst="rect">
            <a:avLst/>
          </a:prstGeom>
        </p:spPr>
      </p:pic>
      <p:pic>
        <p:nvPicPr>
          <p:cNvPr descr="" id="272" name="Picture Placeholder 6"/>
          <p:cNvPicPr/>
          <p:nvPr/>
        </p:nvPicPr>
        <p:blipFill>
          <a:blip r:embed="rId3"/>
          <a:stretch>
            <a:fillRect/>
          </a:stretch>
        </p:blipFill>
        <p:spPr>
          <a:xfrm>
            <a:off x="7318440" y="3200400"/>
            <a:ext cx="1215360" cy="2610360"/>
          </a:xfrm>
          <a:prstGeom prst="rect">
            <a:avLst/>
          </a:prstGeom>
        </p:spPr>
      </p:pic>
      <p:sp>
        <p:nvSpPr>
          <p:cNvPr id="273" name="CustomShape 3"/>
          <p:cNvSpPr/>
          <p:nvPr/>
        </p:nvSpPr>
        <p:spPr>
          <a:xfrm>
            <a:off x="457200" y="2666880"/>
            <a:ext cx="3885480" cy="642240"/>
          </a:xfrm>
          <a:prstGeom prst="rect">
            <a:avLst/>
          </a:prstGeom>
        </p:spPr>
        <p:txBody>
          <a:bodyPr anchor="b" bIns="45000" lIns="90000" rIns="90000" tIns="45000"/>
          <a:p>
            <a:r>
              <a:rPr b="1" lang="en-IN" sz="2000">
                <a:solidFill>
                  <a:srgbClr val="000000"/>
                </a:solidFill>
                <a:latin typeface="Calibri"/>
              </a:rPr>
              <a:t>Yearners and an Accolyte</a:t>
            </a:r>
            <a:endParaRPr/>
          </a:p>
        </p:txBody>
      </p:sp>
      <p:sp>
        <p:nvSpPr>
          <p:cNvPr id="274" name="CustomShape 4"/>
          <p:cNvSpPr/>
          <p:nvPr/>
        </p:nvSpPr>
        <p:spPr>
          <a:xfrm>
            <a:off x="457200" y="3352680"/>
            <a:ext cx="4342680" cy="4690440"/>
          </a:xfrm>
          <a:prstGeom prst="rect">
            <a:avLst/>
          </a:prstGeom>
        </p:spPr>
        <p:txBody>
          <a:bodyPr bIns="45000" lIns="90000" rIns="90000" tIns="45000"/>
          <a:p>
            <a:r>
              <a:rPr lang="en-IN" sz="1400">
                <a:solidFill>
                  <a:srgbClr val="000000"/>
                </a:solidFill>
                <a:latin typeface="Calibri"/>
              </a:rPr>
              <a:t>Left: Bhiksatana with two brahmin wives. Tiruvilakkudi, Chola, 9th cen. CE ?,  Manavalesvara temple</a:t>
            </a:r>
            <a:endParaRPr/>
          </a:p>
          <a:p>
            <a:endParaRPr/>
          </a:p>
          <a:p>
            <a:r>
              <a:rPr lang="en-IN" sz="1400">
                <a:solidFill>
                  <a:srgbClr val="000000"/>
                </a:solidFill>
                <a:latin typeface="Calibri"/>
              </a:rPr>
              <a:t>Right: Guru and Follower, Thanjavur, Brihadishvara temple, early 11th cen. CE</a:t>
            </a:r>
            <a:endParaRPr/>
          </a:p>
          <a:p>
            <a:endParaRPr/>
          </a:p>
          <a:p>
            <a:r>
              <a:rPr lang="en-IN" sz="1400">
                <a:solidFill>
                  <a:srgbClr val="000000"/>
                </a:solidFill>
                <a:latin typeface="Calibri"/>
              </a:rPr>
              <a:t>The experience of devotion is intimacy.</a:t>
            </a:r>
            <a:endParaRPr/>
          </a:p>
          <a:p>
            <a:r>
              <a:rPr lang="en-IN" sz="1400">
                <a:solidFill>
                  <a:srgbClr val="000000"/>
                </a:solidFill>
                <a:latin typeface="Calibri"/>
              </a:rPr>
              <a:t>The yearning upper caste housewives lose their clothing in their experience of Shiva as the wandering mendicant.</a:t>
            </a:r>
            <a:endParaRPr/>
          </a:p>
          <a:p>
            <a:endParaRPr/>
          </a:p>
          <a:p>
            <a:r>
              <a:rPr lang="en-IN" sz="1400">
                <a:solidFill>
                  <a:srgbClr val="000000"/>
                </a:solidFill>
                <a:latin typeface="Calibri"/>
              </a:rPr>
              <a:t>Rajaraja’s eyes are locked with his teacher’s. A true accolyte, he receives his knowledge by unwavering attention and devotion to his guru.</a:t>
            </a:r>
            <a:endParaRPr/>
          </a:p>
          <a:p>
            <a:endParaRPr/>
          </a:p>
          <a:p>
            <a:endParaRPr/>
          </a:p>
        </p:txBody>
      </p:sp>
    </p:spTree>
  </p:cSld>
  <p:timing>
    <p:tnLst>
      <p:par>
        <p:cTn dur="indefinite" id="3" nodeType="tmRoot" restart="never">
          <p:childTnLst>
            <p:seq>
              <p:cTn id="4" nodeType="mainSeq">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5" name="CustomShape 1"/>
          <p:cNvSpPr/>
          <p:nvPr/>
        </p:nvSpPr>
        <p:spPr>
          <a:xfrm>
            <a:off x="457200" y="272880"/>
            <a:ext cx="3007440" cy="1161360"/>
          </a:xfrm>
          <a:prstGeom prst="rect">
            <a:avLst/>
          </a:prstGeom>
        </p:spPr>
        <p:txBody>
          <a:bodyPr anchor="b" bIns="45000" lIns="90000" rIns="90000" tIns="45000"/>
          <a:p>
            <a:pPr algn="ctr"/>
            <a:r>
              <a:rPr b="1" lang="en-IN" sz="2000">
                <a:solidFill>
                  <a:srgbClr val="000000"/>
                </a:solidFill>
                <a:latin typeface="Calibri"/>
              </a:rPr>
              <a:t>Fierce Annihilators </a:t>
            </a:r>
            <a:endParaRPr/>
          </a:p>
        </p:txBody>
      </p:sp>
      <p:sp>
        <p:nvSpPr>
          <p:cNvPr id="276" name="CustomShape 2"/>
          <p:cNvSpPr/>
          <p:nvPr/>
        </p:nvSpPr>
        <p:spPr>
          <a:xfrm>
            <a:off x="457200" y="1434960"/>
            <a:ext cx="3007440" cy="4690440"/>
          </a:xfrm>
          <a:prstGeom prst="rect">
            <a:avLst/>
          </a:prstGeom>
        </p:spPr>
        <p:txBody>
          <a:bodyPr anchor="ctr" bIns="45000" lIns="90000" rIns="90000" tIns="45000"/>
          <a:p>
            <a:r>
              <a:rPr lang="en-IN" sz="1400">
                <a:solidFill>
                  <a:srgbClr val="8b8b8b"/>
                </a:solidFill>
                <a:latin typeface="Calibri"/>
              </a:rPr>
              <a:t>Left: Self-beheading devotee of Durga. Punjai, Chola, Naltunaisvara temple</a:t>
            </a:r>
            <a:endParaRPr/>
          </a:p>
          <a:p>
            <a:endParaRPr/>
          </a:p>
          <a:p>
            <a:r>
              <a:rPr lang="en-IN" sz="1400">
                <a:solidFill>
                  <a:srgbClr val="8b8b8b"/>
                </a:solidFill>
                <a:latin typeface="Calibri"/>
              </a:rPr>
              <a:t>Right: Self-beheaded devotee, Hampi, Vijayanagara.</a:t>
            </a:r>
            <a:endParaRPr/>
          </a:p>
          <a:p>
            <a:endParaRPr/>
          </a:p>
          <a:p>
            <a:r>
              <a:rPr lang="en-IN" sz="1400">
                <a:solidFill>
                  <a:srgbClr val="8b8b8b"/>
                </a:solidFill>
                <a:latin typeface="Calibri"/>
              </a:rPr>
              <a:t>This type of devotion is fearsome. In its extremeness is messy and does not accord comfortably with the idea of devotion as a social practice as it does not valorize reproduction.</a:t>
            </a:r>
            <a:endParaRPr/>
          </a:p>
        </p:txBody>
      </p:sp>
      <p:pic>
        <p:nvPicPr>
          <p:cNvPr descr="" id="277" name="Content Placeholder 13"/>
          <p:cNvPicPr/>
          <p:nvPr/>
        </p:nvPicPr>
        <p:blipFill>
          <a:blip r:embed="rId1"/>
          <a:stretch>
            <a:fillRect/>
          </a:stretch>
        </p:blipFill>
        <p:spPr>
          <a:xfrm>
            <a:off x="6095880" y="2027160"/>
            <a:ext cx="3247920" cy="3719160"/>
          </a:xfrm>
          <a:prstGeom prst="rect">
            <a:avLst/>
          </a:prstGeom>
        </p:spPr>
      </p:pic>
    </p:spTree>
  </p:cSld>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8" name="CustomShape 1"/>
          <p:cNvSpPr/>
          <p:nvPr/>
        </p:nvSpPr>
        <p:spPr>
          <a:xfrm>
            <a:off x="457200" y="272880"/>
            <a:ext cx="3007440" cy="1161360"/>
          </a:xfrm>
          <a:prstGeom prst="rect">
            <a:avLst/>
          </a:prstGeom>
        </p:spPr>
        <p:txBody>
          <a:bodyPr anchor="b" bIns="45000" lIns="90000" rIns="90000" tIns="45000"/>
          <a:p>
            <a:pPr algn="ctr"/>
            <a:r>
              <a:rPr b="1" lang="en-IN" sz="2000">
                <a:solidFill>
                  <a:srgbClr val="000000"/>
                </a:solidFill>
                <a:latin typeface="Calibri"/>
              </a:rPr>
              <a:t>Passionate Bodies</a:t>
            </a:r>
            <a:endParaRPr/>
          </a:p>
        </p:txBody>
      </p:sp>
      <p:sp>
        <p:nvSpPr>
          <p:cNvPr id="279" name="CustomShape 2"/>
          <p:cNvSpPr/>
          <p:nvPr/>
        </p:nvSpPr>
        <p:spPr>
          <a:xfrm>
            <a:off x="457200" y="1434960"/>
            <a:ext cx="3007440" cy="4690440"/>
          </a:xfrm>
          <a:prstGeom prst="rect">
            <a:avLst/>
          </a:prstGeom>
        </p:spPr>
        <p:txBody>
          <a:bodyPr anchor="ctr" bIns="45000" lIns="90000" rIns="90000" tIns="45000"/>
          <a:p>
            <a:r>
              <a:rPr lang="en-IN" sz="1400">
                <a:solidFill>
                  <a:srgbClr val="8b8b8b"/>
                </a:solidFill>
                <a:latin typeface="Calibri"/>
              </a:rPr>
              <a:t>Top Left: Total Surrender to Shiva, Punjai, Chola, Naltunaisvara temple</a:t>
            </a:r>
            <a:endParaRPr/>
          </a:p>
          <a:p>
            <a:r>
              <a:rPr lang="en-IN" sz="1400">
                <a:solidFill>
                  <a:srgbClr val="8b8b8b"/>
                </a:solidFill>
                <a:latin typeface="Calibri"/>
              </a:rPr>
              <a:t>Top Right: Bhakta Hanuman, Hampi, Vijayanagara, Ramachandra temple, early 15th cen. CE</a:t>
            </a:r>
            <a:endParaRPr/>
          </a:p>
          <a:p>
            <a:r>
              <a:rPr lang="en-IN" sz="1400">
                <a:solidFill>
                  <a:srgbClr val="8b8b8b"/>
                </a:solidFill>
                <a:latin typeface="Calibri"/>
              </a:rPr>
              <a:t>Bottom: Hanuman Does </a:t>
            </a:r>
            <a:r>
              <a:rPr i="1" lang="en-IN" sz="1400">
                <a:solidFill>
                  <a:srgbClr val="8b8b8b"/>
                </a:solidFill>
                <a:latin typeface="Calibri"/>
              </a:rPr>
              <a:t>Sashtanga Namaskara</a:t>
            </a:r>
            <a:r>
              <a:rPr lang="en-IN" sz="1400">
                <a:solidFill>
                  <a:srgbClr val="8b8b8b"/>
                </a:solidFill>
                <a:latin typeface="Calibri"/>
              </a:rPr>
              <a:t> to Rama, , Hampi, Vijayanagara, Ramachandra temple, early 15th cen. CE</a:t>
            </a:r>
            <a:endParaRPr/>
          </a:p>
          <a:p>
            <a:endParaRPr/>
          </a:p>
          <a:p>
            <a:r>
              <a:rPr lang="en-IN" sz="1400">
                <a:solidFill>
                  <a:srgbClr val="8b8b8b"/>
                </a:solidFill>
                <a:latin typeface="Calibri"/>
              </a:rPr>
              <a:t>Here total abnegation and surrender are carved on the body of the devotee. The top two figures sway and are on the verge of breaking the longitudinal axis that centers the body in itself. The bottom figure’s body is rendered on the same axis as the ground, thus lying, indeed becoming the path on which the object of devotion may tread. </a:t>
            </a:r>
            <a:endParaRPr/>
          </a:p>
        </p:txBody>
      </p:sp>
      <p:pic>
        <p:nvPicPr>
          <p:cNvPr descr="" id="280" name="Picture Placeholder 4"/>
          <p:cNvPicPr/>
          <p:nvPr/>
        </p:nvPicPr>
        <p:blipFill>
          <a:blip r:embed="rId1"/>
          <a:stretch>
            <a:fillRect/>
          </a:stretch>
        </p:blipFill>
        <p:spPr>
          <a:xfrm>
            <a:off x="6255360" y="2209680"/>
            <a:ext cx="2062440" cy="2361600"/>
          </a:xfrm>
          <a:prstGeom prst="rect">
            <a:avLst/>
          </a:prstGeom>
        </p:spPr>
      </p:pic>
      <p:pic>
        <p:nvPicPr>
          <p:cNvPr descr="" id="281" name="Content Placeholder 7"/>
          <p:cNvPicPr/>
          <p:nvPr/>
        </p:nvPicPr>
        <p:blipFill>
          <a:blip r:embed="rId2"/>
          <a:stretch>
            <a:fillRect/>
          </a:stretch>
        </p:blipFill>
        <p:spPr>
          <a:xfrm>
            <a:off x="3733920" y="4858560"/>
            <a:ext cx="2590200" cy="1832400"/>
          </a:xfrm>
          <a:prstGeom prst="rect">
            <a:avLst/>
          </a:prstGeom>
        </p:spPr>
      </p:pic>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2" name="CustomShape 1"/>
          <p:cNvSpPr/>
          <p:nvPr/>
        </p:nvSpPr>
        <p:spPr>
          <a:xfrm>
            <a:off x="457200" y="274680"/>
            <a:ext cx="8228880" cy="1142280"/>
          </a:xfrm>
          <a:prstGeom prst="rect">
            <a:avLst/>
          </a:prstGeom>
        </p:spPr>
        <p:txBody>
          <a:bodyPr anchor="ctr" bIns="45000" lIns="90000" rIns="90000" tIns="45000"/>
          <a:p>
            <a:pPr algn="ctr"/>
            <a:r>
              <a:rPr lang="en-IN" sz="4400">
                <a:solidFill>
                  <a:srgbClr val="000000"/>
                </a:solidFill>
                <a:latin typeface="Calibri"/>
              </a:rPr>
              <a:t>Progress to Date</a:t>
            </a:r>
            <a:endParaRPr/>
          </a:p>
        </p:txBody>
      </p:sp>
      <p:sp>
        <p:nvSpPr>
          <p:cNvPr id="213" name="CustomShape 2"/>
          <p:cNvSpPr/>
          <p:nvPr/>
        </p:nvSpPr>
        <p:spPr>
          <a:xfrm>
            <a:off x="457200" y="1600200"/>
            <a:ext cx="8228880" cy="4525200"/>
          </a:xfrm>
          <a:prstGeom prst="rect">
            <a:avLst/>
          </a:prstGeom>
        </p:spPr>
        <p:txBody>
          <a:bodyPr bIns="45000" lIns="90000" rIns="90000" tIns="45000"/>
          <a:p>
            <a:pPr>
              <a:buFont typeface="Arial"/>
              <a:buChar char="•"/>
            </a:pPr>
            <a:r>
              <a:rPr lang="en-IN" sz="2000">
                <a:solidFill>
                  <a:srgbClr val="000000"/>
                </a:solidFill>
                <a:latin typeface="Calibri"/>
              </a:rPr>
              <a:t>Omeka downloaded and being experimented with as per presentation made at last progress meeting</a:t>
            </a:r>
            <a:endParaRPr/>
          </a:p>
          <a:p>
            <a:pPr>
              <a:buFont typeface="Arial"/>
              <a:buChar char="•"/>
            </a:pPr>
            <a:r>
              <a:rPr lang="en-IN" sz="2000">
                <a:solidFill>
                  <a:srgbClr val="000000"/>
                </a:solidFill>
                <a:latin typeface="Calibri"/>
              </a:rPr>
              <a:t>Meeting with Janastu for re-narration of content into other languages</a:t>
            </a:r>
            <a:endParaRPr/>
          </a:p>
          <a:p>
            <a:pPr>
              <a:buFont typeface="Arial"/>
              <a:buChar char="•"/>
            </a:pPr>
            <a:r>
              <a:rPr lang="en-IN" sz="2000">
                <a:solidFill>
                  <a:srgbClr val="000000"/>
                </a:solidFill>
                <a:latin typeface="Calibri"/>
              </a:rPr>
              <a:t>Narrative for site has been selected “Commemorative Portaiture: Royal, Heroic, Devotional” that links memorial stones to a range of commemorative portraiture</a:t>
            </a:r>
            <a:endParaRPr/>
          </a:p>
          <a:p>
            <a:pPr>
              <a:buFont typeface="Arial"/>
              <a:buChar char="•"/>
            </a:pPr>
            <a:r>
              <a:rPr lang="en-IN" sz="2000">
                <a:solidFill>
                  <a:srgbClr val="000000"/>
                </a:solidFill>
                <a:latin typeface="Calibri"/>
              </a:rPr>
              <a:t>Translation of narrative into website in progress</a:t>
            </a:r>
            <a:endParaRPr/>
          </a:p>
          <a:p>
            <a:pPr>
              <a:buFont typeface="Arial"/>
              <a:buChar char="•"/>
            </a:pPr>
            <a:r>
              <a:rPr lang="en-IN" sz="2000">
                <a:solidFill>
                  <a:srgbClr val="000000"/>
                </a:solidFill>
                <a:latin typeface="Calibri"/>
              </a:rPr>
              <a:t>Travel to understand how these three genres of commemorative portraiture come together at specific sites (Krishnadevaraya’s Kalinga-Andhra campaign)</a:t>
            </a:r>
            <a:endParaRPr/>
          </a:p>
          <a:p>
            <a:pPr>
              <a:buFont typeface="Arial"/>
              <a:buChar char="•"/>
            </a:pPr>
            <a:r>
              <a:rPr lang="en-IN" sz="2000">
                <a:solidFill>
                  <a:srgbClr val="000000"/>
                </a:solidFill>
                <a:latin typeface="Calibri"/>
              </a:rPr>
              <a:t>Study of inscriptions associated with this campaign</a:t>
            </a:r>
            <a:endParaRPr/>
          </a:p>
        </p:txBody>
      </p:sp>
    </p:spTree>
  </p:cSld>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2" name="CustomShape 1"/>
          <p:cNvSpPr/>
          <p:nvPr/>
        </p:nvSpPr>
        <p:spPr>
          <a:xfrm>
            <a:off x="457200" y="272880"/>
            <a:ext cx="3007440" cy="1161360"/>
          </a:xfrm>
          <a:prstGeom prst="rect">
            <a:avLst/>
          </a:prstGeom>
        </p:spPr>
        <p:txBody>
          <a:bodyPr anchor="b" bIns="45000" lIns="90000" rIns="90000" tIns="45000"/>
          <a:p>
            <a:pPr algn="ctr"/>
            <a:r>
              <a:rPr b="1" lang="en-IN" sz="2000">
                <a:solidFill>
                  <a:srgbClr val="000000"/>
                </a:solidFill>
                <a:latin typeface="Calibri"/>
              </a:rPr>
              <a:t>Vijayanagara Royal Portrait</a:t>
            </a:r>
            <a:endParaRPr/>
          </a:p>
        </p:txBody>
      </p:sp>
      <p:sp>
        <p:nvSpPr>
          <p:cNvPr id="283" name="CustomShape 2"/>
          <p:cNvSpPr/>
          <p:nvPr/>
        </p:nvSpPr>
        <p:spPr>
          <a:xfrm>
            <a:off x="457200" y="1434960"/>
            <a:ext cx="3007440" cy="4690440"/>
          </a:xfrm>
          <a:prstGeom prst="rect">
            <a:avLst/>
          </a:prstGeom>
        </p:spPr>
        <p:txBody>
          <a:bodyPr anchor="ctr" bIns="45000" lIns="90000" rIns="90000" tIns="45000"/>
          <a:p>
            <a:r>
              <a:rPr lang="en-IN" sz="1400">
                <a:solidFill>
                  <a:srgbClr val="8b8b8b"/>
                </a:solidFill>
                <a:latin typeface="Calibri"/>
              </a:rPr>
              <a:t>Dignity</a:t>
            </a:r>
            <a:endParaRPr/>
          </a:p>
        </p:txBody>
      </p:sp>
      <p:pic>
        <p:nvPicPr>
          <p:cNvPr descr="" id="284" name="Picture Placeholder 7"/>
          <p:cNvPicPr/>
          <p:nvPr/>
        </p:nvPicPr>
        <p:blipFill>
          <a:blip r:embed="rId1"/>
          <a:stretch>
            <a:fillRect/>
          </a:stretch>
        </p:blipFill>
        <p:spPr>
          <a:xfrm>
            <a:off x="5410080" y="762120"/>
            <a:ext cx="2395080" cy="2742480"/>
          </a:xfrm>
          <a:prstGeom prst="rect">
            <a:avLst/>
          </a:prstGeom>
        </p:spPr>
      </p:pic>
      <p:pic>
        <p:nvPicPr>
          <p:cNvPr descr="" id="285" name="Picture Placeholder 6"/>
          <p:cNvPicPr/>
          <p:nvPr/>
        </p:nvPicPr>
        <p:blipFill>
          <a:blip r:embed="rId2"/>
          <a:stretch>
            <a:fillRect/>
          </a:stretch>
        </p:blipFill>
        <p:spPr>
          <a:xfrm>
            <a:off x="1828800" y="4114800"/>
            <a:ext cx="2056680" cy="2355120"/>
          </a:xfrm>
          <a:prstGeom prst="rect">
            <a:avLst/>
          </a:prstGeom>
        </p:spPr>
      </p:pic>
      <p:pic>
        <p:nvPicPr>
          <p:cNvPr descr="" id="286" name="Picture Placeholder 7"/>
          <p:cNvPicPr/>
          <p:nvPr/>
        </p:nvPicPr>
        <p:blipFill>
          <a:blip r:embed="rId3"/>
          <a:stretch>
            <a:fillRect/>
          </a:stretch>
        </p:blipFill>
        <p:spPr>
          <a:xfrm>
            <a:off x="3048120" y="3505320"/>
            <a:ext cx="2361600" cy="2514240"/>
          </a:xfrm>
          <a:prstGeom prst="rect">
            <a:avLst/>
          </a:prstGeom>
        </p:spPr>
      </p:pic>
      <p:pic>
        <p:nvPicPr>
          <p:cNvPr descr="" id="287" name="Picture Placeholder 5"/>
          <p:cNvPicPr/>
          <p:nvPr/>
        </p:nvPicPr>
        <p:blipFill>
          <a:blip r:embed="rId4"/>
          <a:stretch>
            <a:fillRect/>
          </a:stretch>
        </p:blipFill>
        <p:spPr>
          <a:xfrm>
            <a:off x="152280" y="3962520"/>
            <a:ext cx="2183040" cy="2499840"/>
          </a:xfrm>
          <a:prstGeom prst="rect">
            <a:avLst/>
          </a:prstGeom>
        </p:spPr>
      </p:pic>
      <p:pic>
        <p:nvPicPr>
          <p:cNvPr descr="" id="288" name="Picture Placeholder 4"/>
          <p:cNvPicPr/>
          <p:nvPr/>
        </p:nvPicPr>
        <p:blipFill>
          <a:blip r:embed="rId5"/>
          <a:stretch>
            <a:fillRect/>
          </a:stretch>
        </p:blipFill>
        <p:spPr>
          <a:xfrm>
            <a:off x="5715000" y="4114800"/>
            <a:ext cx="1929240" cy="2208960"/>
          </a:xfrm>
          <a:prstGeom prst="rect">
            <a:avLst/>
          </a:prstGeom>
        </p:spPr>
      </p:pic>
    </p:spTree>
  </p:cSld>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9" name="CustomShape 1"/>
          <p:cNvSpPr/>
          <p:nvPr/>
        </p:nvSpPr>
        <p:spPr>
          <a:xfrm>
            <a:off x="457200" y="272880"/>
            <a:ext cx="3007440" cy="1161360"/>
          </a:xfrm>
          <a:prstGeom prst="rect">
            <a:avLst/>
          </a:prstGeom>
        </p:spPr>
      </p:sp>
      <p:sp>
        <p:nvSpPr>
          <p:cNvPr id="290" name="CustomShape 2"/>
          <p:cNvSpPr/>
          <p:nvPr/>
        </p:nvSpPr>
        <p:spPr>
          <a:xfrm>
            <a:off x="457200" y="1434960"/>
            <a:ext cx="3007440" cy="4690440"/>
          </a:xfrm>
          <a:prstGeom prst="rect">
            <a:avLst/>
          </a:prstGeom>
        </p:spPr>
      </p:sp>
    </p:spTree>
  </p:cSld>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1" name="CustomShape 1"/>
          <p:cNvSpPr/>
          <p:nvPr/>
        </p:nvSpPr>
        <p:spPr>
          <a:xfrm>
            <a:off x="457200" y="272880"/>
            <a:ext cx="3007440" cy="1161360"/>
          </a:xfrm>
          <a:prstGeom prst="rect">
            <a:avLst/>
          </a:prstGeom>
        </p:spPr>
        <p:txBody>
          <a:bodyPr anchor="b" bIns="45000" lIns="90000" rIns="90000" tIns="45000"/>
          <a:p>
            <a:pPr algn="ctr"/>
            <a:r>
              <a:rPr b="1" lang="en-IN" sz="2000">
                <a:solidFill>
                  <a:srgbClr val="000000"/>
                </a:solidFill>
                <a:latin typeface="Calibri"/>
              </a:rPr>
              <a:t>Comparative spatialization and embodiment of social relationships</a:t>
            </a:r>
            <a:endParaRPr/>
          </a:p>
        </p:txBody>
      </p:sp>
      <p:sp>
        <p:nvSpPr>
          <p:cNvPr id="292" name="CustomShape 2"/>
          <p:cNvSpPr/>
          <p:nvPr/>
        </p:nvSpPr>
        <p:spPr>
          <a:xfrm>
            <a:off x="457200" y="1434960"/>
            <a:ext cx="3007440" cy="4690440"/>
          </a:xfrm>
          <a:prstGeom prst="rect">
            <a:avLst/>
          </a:prstGeom>
        </p:spPr>
        <p:txBody>
          <a:bodyPr bIns="0" lIns="0" rIns="0" tIns="0"/>
          <a:p>
            <a:pPr>
              <a:lnSpc>
                <a:spcPct val="100000"/>
              </a:lnSpc>
            </a:pPr>
            <a:r>
              <a:rPr lang="en-IN" sz="1400">
                <a:solidFill>
                  <a:srgbClr val="000000"/>
                </a:solidFill>
                <a:latin typeface="Calibri"/>
              </a:rPr>
              <a:t>Hampi, Hemakuta, Kampilaraya temple</a:t>
            </a:r>
            <a:endParaRPr/>
          </a:p>
          <a:p>
            <a:pPr>
              <a:lnSpc>
                <a:spcPct val="100000"/>
              </a:lnSpc>
            </a:pPr>
            <a:endParaRPr/>
          </a:p>
          <a:p>
            <a:pPr>
              <a:lnSpc>
                <a:spcPct val="100000"/>
              </a:lnSpc>
            </a:pPr>
            <a:r>
              <a:rPr i="1" lang="en-IN" sz="1400">
                <a:solidFill>
                  <a:srgbClr val="000000"/>
                </a:solidFill>
                <a:latin typeface="Calibri"/>
              </a:rPr>
              <a:t>Trikutachala</a:t>
            </a:r>
            <a:r>
              <a:rPr lang="en-IN" sz="1400">
                <a:solidFill>
                  <a:srgbClr val="000000"/>
                </a:solidFill>
                <a:latin typeface="Calibri"/>
              </a:rPr>
              <a:t>  plan and </a:t>
            </a:r>
            <a:r>
              <a:rPr i="1" lang="en-IN" sz="1400">
                <a:solidFill>
                  <a:srgbClr val="000000"/>
                </a:solidFill>
                <a:latin typeface="Calibri"/>
              </a:rPr>
              <a:t>phamsana</a:t>
            </a:r>
            <a:r>
              <a:rPr lang="en-IN" sz="1400">
                <a:solidFill>
                  <a:srgbClr val="000000"/>
                </a:solidFill>
                <a:latin typeface="Calibri"/>
              </a:rPr>
              <a:t> towers emphasize unity, lineage, dignity and relative equality of status.</a:t>
            </a:r>
            <a:endParaRPr/>
          </a:p>
        </p:txBody>
      </p:sp>
      <p:pic>
        <p:nvPicPr>
          <p:cNvPr descr="" id="293" name="Picture 1"/>
          <p:cNvPicPr/>
          <p:nvPr/>
        </p:nvPicPr>
        <p:blipFill>
          <a:blip r:embed="rId1"/>
          <a:stretch>
            <a:fillRect/>
          </a:stretch>
        </p:blipFill>
        <p:spPr>
          <a:xfrm>
            <a:off x="2971800" y="2743200"/>
            <a:ext cx="5113440" cy="3561480"/>
          </a:xfrm>
          <a:prstGeom prst="rect">
            <a:avLst/>
          </a:prstGeom>
        </p:spPr>
      </p:pic>
    </p:spTree>
  </p:cSld>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4" name="CustomShape 1"/>
          <p:cNvSpPr/>
          <p:nvPr/>
        </p:nvSpPr>
        <p:spPr>
          <a:xfrm>
            <a:off x="457200" y="272880"/>
            <a:ext cx="3007440" cy="1161360"/>
          </a:xfrm>
          <a:prstGeom prst="rect">
            <a:avLst/>
          </a:prstGeom>
        </p:spPr>
        <p:txBody>
          <a:bodyPr anchor="b" bIns="45000" lIns="90000" rIns="90000" tIns="45000"/>
          <a:p>
            <a:pPr algn="ctr"/>
            <a:r>
              <a:rPr b="1" lang="en-IN" sz="2000">
                <a:solidFill>
                  <a:srgbClr val="000000"/>
                </a:solidFill>
                <a:latin typeface="Calibri"/>
              </a:rPr>
              <a:t>Devotees before Shivalinga </a:t>
            </a:r>
            <a:endParaRPr/>
          </a:p>
        </p:txBody>
      </p:sp>
      <p:sp>
        <p:nvSpPr>
          <p:cNvPr id="295" name="CustomShape 2"/>
          <p:cNvSpPr/>
          <p:nvPr/>
        </p:nvSpPr>
        <p:spPr>
          <a:xfrm>
            <a:off x="457200" y="1434960"/>
            <a:ext cx="3007440" cy="4690440"/>
          </a:xfrm>
          <a:prstGeom prst="rect">
            <a:avLst/>
          </a:prstGeom>
        </p:spPr>
        <p:txBody>
          <a:bodyPr anchor="ctr" bIns="45000" lIns="90000" rIns="90000" tIns="45000"/>
          <a:p>
            <a:r>
              <a:rPr lang="en-IN" sz="1400">
                <a:solidFill>
                  <a:srgbClr val="8b8b8b"/>
                </a:solidFill>
                <a:latin typeface="Calibri"/>
              </a:rPr>
              <a:t>Thanjavur, ca 1600-1699 CE</a:t>
            </a:r>
            <a:endParaRPr/>
          </a:p>
          <a:p>
            <a:endParaRPr/>
          </a:p>
          <a:p>
            <a:r>
              <a:rPr lang="en-IN" sz="1400">
                <a:solidFill>
                  <a:srgbClr val="8b8b8b"/>
                </a:solidFill>
                <a:latin typeface="Calibri"/>
              </a:rPr>
              <a:t>Ideas and forms continue.  </a:t>
            </a:r>
            <a:endParaRPr/>
          </a:p>
        </p:txBody>
      </p:sp>
      <p:pic>
        <p:nvPicPr>
          <p:cNvPr descr="" id="296" name="Picture 2"/>
          <p:cNvPicPr/>
          <p:nvPr/>
        </p:nvPicPr>
        <p:blipFill>
          <a:blip r:embed="rId1"/>
          <a:stretch>
            <a:fillRect/>
          </a:stretch>
        </p:blipFill>
        <p:spPr>
          <a:xfrm>
            <a:off x="3352680" y="838080"/>
            <a:ext cx="3656880" cy="2301120"/>
          </a:xfrm>
          <a:prstGeom prst="rect">
            <a:avLst/>
          </a:prstGeom>
        </p:spPr>
      </p:pic>
      <p:sp>
        <p:nvSpPr>
          <p:cNvPr id="297" name="CustomShape 3"/>
          <p:cNvSpPr/>
          <p:nvPr/>
        </p:nvSpPr>
        <p:spPr>
          <a:xfrm>
            <a:off x="457200" y="3689280"/>
            <a:ext cx="3007440" cy="323280"/>
          </a:xfrm>
          <a:prstGeom prst="rect">
            <a:avLst/>
          </a:prstGeom>
        </p:spPr>
        <p:txBody>
          <a:bodyPr anchor="b" bIns="45000" lIns="90000" rIns="90000" tIns="45000"/>
          <a:p>
            <a:r>
              <a:rPr b="1" lang="en-IN" sz="2000">
                <a:solidFill>
                  <a:srgbClr val="000000"/>
                </a:solidFill>
                <a:latin typeface="Calibri"/>
              </a:rPr>
              <a:t>Nayaka Ruler</a:t>
            </a:r>
            <a:endParaRPr/>
          </a:p>
        </p:txBody>
      </p:sp>
      <p:sp>
        <p:nvSpPr>
          <p:cNvPr id="298" name="CustomShape 4"/>
          <p:cNvSpPr/>
          <p:nvPr/>
        </p:nvSpPr>
        <p:spPr>
          <a:xfrm>
            <a:off x="457200" y="4178160"/>
            <a:ext cx="3007440" cy="1307520"/>
          </a:xfrm>
          <a:prstGeom prst="rect">
            <a:avLst/>
          </a:prstGeom>
        </p:spPr>
        <p:txBody>
          <a:bodyPr bIns="45000" lIns="90000" rIns="90000" tIns="45000"/>
          <a:p>
            <a:r>
              <a:rPr lang="en-IN" sz="1400">
                <a:solidFill>
                  <a:srgbClr val="000000"/>
                </a:solidFill>
                <a:latin typeface="Calibri"/>
              </a:rPr>
              <a:t>Garuda Mantapam, Srirangam, 17th century </a:t>
            </a:r>
            <a:endParaRPr/>
          </a:p>
          <a:p>
            <a:endParaRPr/>
          </a:p>
          <a:p>
            <a:r>
              <a:rPr lang="en-IN" sz="1400">
                <a:solidFill>
                  <a:srgbClr val="000000"/>
                </a:solidFill>
                <a:latin typeface="Calibri"/>
              </a:rPr>
              <a:t>Ideas and forms change even as they continue</a:t>
            </a:r>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99" name="Picture 4"/>
          <p:cNvPicPr/>
          <p:nvPr/>
        </p:nvPicPr>
        <p:blipFill>
          <a:blip r:embed="rId1"/>
          <a:stretch>
            <a:fillRect/>
          </a:stretch>
        </p:blipFill>
        <p:spPr>
          <a:xfrm>
            <a:off x="74520" y="609480"/>
            <a:ext cx="9054360" cy="4139640"/>
          </a:xfrm>
          <a:prstGeom prst="rect">
            <a:avLst/>
          </a:prstGeom>
        </p:spPr>
      </p:pic>
    </p:spTree>
  </p:cSld>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0" name="CustomShape 1"/>
          <p:cNvSpPr/>
          <p:nvPr/>
        </p:nvSpPr>
        <p:spPr>
          <a:xfrm>
            <a:off x="0" y="0"/>
            <a:ext cx="360" cy="360"/>
          </a:xfrm>
          <a:prstGeom prst="rect">
            <a:avLst/>
          </a:prstGeom>
        </p:spPr>
        <p:txBody>
          <a:bodyPr bIns="45000" lIns="90000" rIns="90000" tIns="45000"/>
          <a:p>
            <a:fld id="{91E1F1E1-D111-4171-A161-5141E1C1E1C1}" type="slidenum">
              <a:rPr lang="en-IN">
                <a:solidFill>
                  <a:srgbClr val="000000"/>
                </a:solidFill>
                <a:latin typeface="Arial"/>
                <a:ea typeface="ＭＳ Ｐゴシック"/>
              </a:rPr>
              <a:t>&lt;number&gt;</a:t>
            </a:fld>
            <a:endParaRPr/>
          </a:p>
        </p:txBody>
      </p:sp>
      <p:sp>
        <p:nvSpPr>
          <p:cNvPr id="301" name="CustomShape 2"/>
          <p:cNvSpPr/>
          <p:nvPr/>
        </p:nvSpPr>
        <p:spPr>
          <a:xfrm>
            <a:off x="380880" y="1219320"/>
            <a:ext cx="8228880" cy="2513880"/>
          </a:xfrm>
          <a:prstGeom prst="rect">
            <a:avLst/>
          </a:prstGeom>
        </p:spPr>
        <p:txBody>
          <a:bodyPr bIns="45000" lIns="90000" rIns="90000" tIns="45000"/>
          <a:p>
            <a:pPr>
              <a:buFont typeface="Arial"/>
              <a:buChar char="•"/>
            </a:pPr>
            <a:r>
              <a:rPr lang="en-IN" sz="2800">
                <a:solidFill>
                  <a:srgbClr val="000000"/>
                </a:solidFill>
                <a:latin typeface="Arial"/>
              </a:rPr>
              <a:t>Project Start : Feb 2011</a:t>
            </a:r>
            <a:endParaRPr/>
          </a:p>
          <a:p>
            <a:pPr>
              <a:buFont typeface="Arial"/>
              <a:buChar char="•"/>
            </a:pPr>
            <a:r>
              <a:rPr lang="en-IN" sz="2800">
                <a:solidFill>
                  <a:srgbClr val="000000"/>
                </a:solidFill>
                <a:latin typeface="Arial"/>
              </a:rPr>
              <a:t>Total Grant: Rs 12,00,000</a:t>
            </a:r>
            <a:endParaRPr/>
          </a:p>
          <a:p>
            <a:pPr>
              <a:buFont typeface="Arial"/>
              <a:buChar char="•"/>
            </a:pPr>
            <a:r>
              <a:rPr lang="en-IN" sz="2800">
                <a:solidFill>
                  <a:srgbClr val="000000"/>
                </a:solidFill>
                <a:latin typeface="Arial"/>
              </a:rPr>
              <a:t>First Installment : Rs 8,00,000</a:t>
            </a:r>
            <a:endParaRPr/>
          </a:p>
          <a:p>
            <a:pPr>
              <a:buFont typeface="Arial"/>
              <a:buChar char="•"/>
            </a:pPr>
            <a:r>
              <a:rPr lang="en-IN" sz="2800">
                <a:solidFill>
                  <a:srgbClr val="000000"/>
                </a:solidFill>
                <a:latin typeface="Arial"/>
              </a:rPr>
              <a:t>Expenditure to date: Rs 6,00,545</a:t>
            </a:r>
            <a:endParaRPr/>
          </a:p>
          <a:p>
            <a:pPr>
              <a:buFont typeface="Arial"/>
              <a:buChar char="•"/>
            </a:pPr>
            <a:r>
              <a:rPr lang="en-IN" sz="2800">
                <a:solidFill>
                  <a:srgbClr val="000000"/>
                </a:solidFill>
                <a:latin typeface="Arial"/>
              </a:rPr>
              <a:t>Balance  : Rs 1,99,455 </a:t>
            </a:r>
            <a:r>
              <a:rPr lang="en-IN" sz="1600">
                <a:solidFill>
                  <a:srgbClr val="000000"/>
                </a:solidFill>
                <a:latin typeface="Arial"/>
              </a:rPr>
              <a:t>(as on 31st March, 2012)</a:t>
            </a:r>
            <a:endParaRPr/>
          </a:p>
        </p:txBody>
      </p:sp>
      <p:sp>
        <p:nvSpPr>
          <p:cNvPr id="302" name="CustomShape 3"/>
          <p:cNvSpPr/>
          <p:nvPr/>
        </p:nvSpPr>
        <p:spPr>
          <a:xfrm>
            <a:off x="643320" y="4191120"/>
            <a:ext cx="6878160" cy="1964520"/>
          </a:xfrm>
          <a:prstGeom prst="rect">
            <a:avLst/>
          </a:prstGeom>
        </p:spPr>
        <p:txBody>
          <a:bodyPr bIns="45000" lIns="90000" rIns="90000" tIns="45000" wrap="none"/>
          <a:p>
            <a:pPr>
              <a:buFont typeface="StarSymbol"/>
              <a:buChar char="l"/>
            </a:pPr>
            <a:r>
              <a:rPr b="1" lang="en-IN">
                <a:solidFill>
                  <a:srgbClr val="000000"/>
                </a:solidFill>
                <a:latin typeface="Arial"/>
                <a:ea typeface="ＭＳ Ｐゴシック"/>
              </a:rPr>
              <a:t>Request to PAMC </a:t>
            </a:r>
            <a:endParaRPr/>
          </a:p>
          <a:p>
            <a:pPr>
              <a:buFont typeface="StarSymbol"/>
              <a:buChar char="l"/>
            </a:pPr>
            <a:r>
              <a:rPr b="1" lang="en-IN">
                <a:solidFill>
                  <a:srgbClr val="000000"/>
                </a:solidFill>
                <a:latin typeface="Arial"/>
                <a:ea typeface="ＭＳ Ｐゴシック"/>
              </a:rPr>
              <a:t>Balance Rs 1,99,455 to be carried over </a:t>
            </a:r>
            <a:endParaRPr/>
          </a:p>
          <a:p>
            <a:pPr>
              <a:buFont typeface="StarSymbol"/>
              <a:buChar char="l"/>
            </a:pPr>
            <a:r>
              <a:rPr b="1" lang="en-IN">
                <a:solidFill>
                  <a:srgbClr val="000000"/>
                </a:solidFill>
                <a:latin typeface="Arial"/>
                <a:ea typeface="ＭＳ Ｐゴシック"/>
              </a:rPr>
              <a:t> </a:t>
            </a:r>
            <a:r>
              <a:rPr b="1" lang="en-IN">
                <a:solidFill>
                  <a:srgbClr val="000000"/>
                </a:solidFill>
                <a:latin typeface="Arial"/>
                <a:ea typeface="ＭＳ Ｐゴシック"/>
              </a:rPr>
              <a:t>Second Installment of Rs 2,00, 000 may be released</a:t>
            </a:r>
            <a:endParaRPr/>
          </a:p>
          <a:p>
            <a:pPr>
              <a:buFont typeface="StarSymbol"/>
              <a:buChar char="l"/>
            </a:pPr>
            <a:r>
              <a:rPr b="1" lang="en-IN">
                <a:solidFill>
                  <a:srgbClr val="000000"/>
                </a:solidFill>
                <a:latin typeface="Arial"/>
                <a:ea typeface="ＭＳ Ｐゴシック"/>
              </a:rPr>
              <a:t>Request Reallocation of Rs 50,000 from Travel to Software</a:t>
            </a:r>
            <a:endParaRPr/>
          </a:p>
          <a:p>
            <a:pPr>
              <a:buFont typeface="StarSymbol"/>
              <a:buChar char="l"/>
            </a:pPr>
            <a:r>
              <a:rPr b="1" lang="en-IN">
                <a:solidFill>
                  <a:srgbClr val="000000"/>
                </a:solidFill>
                <a:latin typeface="Arial"/>
                <a:ea typeface="ＭＳ Ｐゴシック"/>
              </a:rPr>
              <a:t> </a:t>
            </a:r>
            <a:r>
              <a:rPr b="1" lang="en-IN">
                <a:solidFill>
                  <a:srgbClr val="000000"/>
                </a:solidFill>
                <a:latin typeface="Arial"/>
                <a:ea typeface="ＭＳ Ｐゴシック"/>
              </a:rPr>
              <a:t>Request Reallocation of Rs. 10,000 Travel to Contingencies</a:t>
            </a:r>
            <a:endParaRPr/>
          </a:p>
          <a:p>
            <a:endParaRPr/>
          </a:p>
        </p:txBody>
      </p:sp>
      <p:sp>
        <p:nvSpPr>
          <p:cNvPr id="303" name="CustomShape 4"/>
          <p:cNvSpPr/>
          <p:nvPr/>
        </p:nvSpPr>
        <p:spPr>
          <a:xfrm>
            <a:off x="466200" y="685800"/>
            <a:ext cx="1910160" cy="364320"/>
          </a:xfrm>
          <a:prstGeom prst="rect">
            <a:avLst/>
          </a:prstGeom>
        </p:spPr>
        <p:txBody>
          <a:bodyPr bIns="45000" lIns="90000" rIns="90000" tIns="45000" wrap="none"/>
          <a:p>
            <a:r>
              <a:rPr lang="en-IN">
                <a:solidFill>
                  <a:srgbClr val="000000"/>
                </a:solidFill>
                <a:latin typeface="Arial"/>
                <a:ea typeface="ＭＳ Ｐゴシック"/>
              </a:rPr>
              <a:t>Budget summary</a:t>
            </a:r>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4" name="CustomShape 1"/>
          <p:cNvSpPr/>
          <p:nvPr/>
        </p:nvSpPr>
        <p:spPr>
          <a:xfrm>
            <a:off x="1792440" y="4800600"/>
            <a:ext cx="5485680" cy="565920"/>
          </a:xfrm>
          <a:prstGeom prst="rect">
            <a:avLst/>
          </a:prstGeom>
        </p:spPr>
        <p:txBody>
          <a:bodyPr anchor="b" bIns="45000" lIns="90000" rIns="90000" tIns="45000"/>
          <a:p>
            <a:pPr algn="ctr"/>
            <a:r>
              <a:rPr b="1" lang="en-IN" sz="2000">
                <a:solidFill>
                  <a:srgbClr val="000000"/>
                </a:solidFill>
                <a:latin typeface="Calibri"/>
              </a:rPr>
              <a:t>Krishnadevaraya and his queens Chennamadevi and Tirumaladevi</a:t>
            </a:r>
            <a:endParaRPr/>
          </a:p>
        </p:txBody>
      </p:sp>
      <p:sp>
        <p:nvSpPr>
          <p:cNvPr id="215" name="CustomShape 2"/>
          <p:cNvSpPr/>
          <p:nvPr/>
        </p:nvSpPr>
        <p:spPr>
          <a:xfrm>
            <a:off x="1792440" y="5367240"/>
            <a:ext cx="5485680" cy="804240"/>
          </a:xfrm>
          <a:prstGeom prst="rect">
            <a:avLst/>
          </a:prstGeom>
        </p:spPr>
        <p:txBody>
          <a:bodyPr anchor="ctr" bIns="45000" lIns="90000" rIns="90000" tIns="45000"/>
          <a:p>
            <a:r>
              <a:rPr lang="en-IN" sz="1400">
                <a:solidFill>
                  <a:srgbClr val="8b8b8b"/>
                </a:solidFill>
                <a:latin typeface="Calibri"/>
              </a:rPr>
              <a:t>Tirupati</a:t>
            </a:r>
            <a:endParaRPr/>
          </a:p>
          <a:p>
            <a:r>
              <a:rPr lang="en-IN" sz="1400">
                <a:solidFill>
                  <a:srgbClr val="8b8b8b"/>
                </a:solidFill>
                <a:latin typeface="Calibri"/>
              </a:rPr>
              <a:t>How might we read their bodies and gestures in relation to the variety of earlier and contemporary representations of divine, royal and working bodies? How might hero stones be read in relation other forms of portraiture?</a:t>
            </a:r>
            <a:endParaRPr/>
          </a:p>
          <a:p>
            <a:endParaRPr/>
          </a:p>
        </p:txBody>
      </p:sp>
      <p:pic>
        <p:nvPicPr>
          <p:cNvPr descr="" id="216" name="Content Placeholder 9"/>
          <p:cNvPicPr/>
          <p:nvPr/>
        </p:nvPicPr>
        <p:blipFill>
          <a:blip r:embed="rId1"/>
          <a:stretch>
            <a:fillRect/>
          </a:stretch>
        </p:blipFill>
        <p:spPr>
          <a:xfrm>
            <a:off x="1828800" y="304920"/>
            <a:ext cx="5485680" cy="4114080"/>
          </a:xfrm>
          <a:prstGeom prst="rect">
            <a:avLst/>
          </a:prstGeom>
        </p:spPr>
      </p:pic>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7" name="CustomShape 1"/>
          <p:cNvSpPr/>
          <p:nvPr/>
        </p:nvSpPr>
        <p:spPr>
          <a:xfrm>
            <a:off x="604080" y="511200"/>
            <a:ext cx="7929720" cy="5027760"/>
          </a:xfrm>
          <a:prstGeom prst="rect">
            <a:avLst/>
          </a:prstGeom>
        </p:spPr>
        <p:txBody>
          <a:bodyPr bIns="45000" lIns="90000" rIns="90000" tIns="45000"/>
          <a:p>
            <a:r>
              <a:rPr lang="en-IN">
                <a:solidFill>
                  <a:srgbClr val="000000"/>
                </a:solidFill>
                <a:latin typeface="Calibri"/>
              </a:rPr>
              <a:t>The portrait bronzes of Krishnadevaraya and his wives present him as a king, a householder or </a:t>
            </a:r>
            <a:r>
              <a:rPr i="1" lang="en-IN">
                <a:solidFill>
                  <a:srgbClr val="000000"/>
                </a:solidFill>
                <a:latin typeface="Calibri"/>
              </a:rPr>
              <a:t>grishasti</a:t>
            </a:r>
            <a:r>
              <a:rPr lang="en-IN">
                <a:solidFill>
                  <a:srgbClr val="000000"/>
                </a:solidFill>
                <a:latin typeface="Calibri"/>
              </a:rPr>
              <a:t> and a devotee. The king commissioned them himself and had them installed in the Tirumala Tirupati temple dedicated to Vishnu as Venkateshwara.</a:t>
            </a:r>
            <a:endParaRPr/>
          </a:p>
          <a:p>
            <a:endParaRPr/>
          </a:p>
          <a:p>
            <a:r>
              <a:rPr lang="en-IN">
                <a:solidFill>
                  <a:srgbClr val="000000"/>
                </a:solidFill>
                <a:latin typeface="Calibri"/>
              </a:rPr>
              <a:t>The statues pose several questions:</a:t>
            </a:r>
            <a:endParaRPr/>
          </a:p>
          <a:p>
            <a:endParaRPr/>
          </a:p>
          <a:p>
            <a:pPr>
              <a:buFont typeface="StarSymbol"/>
              <a:buAutoNum type="arabicPeriod"/>
            </a:pPr>
            <a:r>
              <a:rPr lang="en-IN">
                <a:solidFill>
                  <a:srgbClr val="000000"/>
                </a:solidFill>
                <a:latin typeface="Calibri"/>
              </a:rPr>
              <a:t>What aesthetics govern the way these images are designed to represent the king and the queens?</a:t>
            </a:r>
            <a:endParaRPr/>
          </a:p>
          <a:p>
            <a:pPr>
              <a:buFont typeface="StarSymbol"/>
              <a:buAutoNum type="arabicPeriod"/>
            </a:pPr>
            <a:r>
              <a:rPr lang="en-IN">
                <a:solidFill>
                  <a:srgbClr val="000000"/>
                </a:solidFill>
                <a:latin typeface="Calibri"/>
              </a:rPr>
              <a:t>What are the social roles that Krishnadevaraya and his queens embody in these statues? Krishnadevaraya is presented as the ideal king, householder, man and devotee in one image. How is this achieved? What are the precedents for this sleek group of images and how are they accessed and manipulated to imbue meaning in these figures?</a:t>
            </a:r>
            <a:endParaRPr/>
          </a:p>
          <a:p>
            <a:endParaRPr/>
          </a:p>
          <a:p>
            <a:endParaRPr/>
          </a:p>
          <a:p>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8" name="CustomShape 1"/>
          <p:cNvSpPr/>
          <p:nvPr/>
        </p:nvSpPr>
        <p:spPr>
          <a:xfrm>
            <a:off x="457200" y="2115720"/>
            <a:ext cx="3007440" cy="1161360"/>
          </a:xfrm>
          <a:prstGeom prst="rect">
            <a:avLst/>
          </a:prstGeom>
        </p:spPr>
        <p:txBody>
          <a:bodyPr anchor="b" bIns="45000" lIns="90000" rIns="90000" tIns="45000"/>
          <a:p>
            <a:pPr algn="ctr"/>
            <a:r>
              <a:rPr b="1" lang="en-IN" sz="2000">
                <a:solidFill>
                  <a:srgbClr val="000000"/>
                </a:solidFill>
                <a:latin typeface="Calibri"/>
              </a:rPr>
              <a:t>Tondaimandala Mamalla c 630-668 CE</a:t>
            </a:r>
            <a:endParaRPr/>
          </a:p>
        </p:txBody>
      </p:sp>
      <p:sp>
        <p:nvSpPr>
          <p:cNvPr id="219" name="CustomShape 2"/>
          <p:cNvSpPr/>
          <p:nvPr/>
        </p:nvSpPr>
        <p:spPr>
          <a:xfrm>
            <a:off x="457200" y="3277800"/>
            <a:ext cx="3007440" cy="1870920"/>
          </a:xfrm>
          <a:prstGeom prst="rect">
            <a:avLst/>
          </a:prstGeom>
        </p:spPr>
        <p:txBody>
          <a:bodyPr anchor="ctr" bIns="45000" lIns="90000" rIns="90000" tIns="45000"/>
          <a:p>
            <a:r>
              <a:rPr lang="en-IN" sz="1400">
                <a:solidFill>
                  <a:srgbClr val="8b8b8b"/>
                </a:solidFill>
                <a:latin typeface="Calibri"/>
              </a:rPr>
              <a:t>Mahabalipuram, Adi Varaha cave, </a:t>
            </a:r>
            <a:endParaRPr/>
          </a:p>
          <a:p>
            <a:r>
              <a:rPr lang="en-IN" sz="1400">
                <a:solidFill>
                  <a:srgbClr val="8b8b8b"/>
                </a:solidFill>
                <a:latin typeface="Calibri"/>
              </a:rPr>
              <a:t>c 630-668 CE</a:t>
            </a:r>
            <a:endParaRPr/>
          </a:p>
          <a:p>
            <a:endParaRPr/>
          </a:p>
          <a:p>
            <a:r>
              <a:rPr lang="en-IN" sz="1400">
                <a:solidFill>
                  <a:srgbClr val="8b8b8b"/>
                </a:solidFill>
                <a:latin typeface="Calibri"/>
              </a:rPr>
              <a:t>Tall and lithe, realistic and the emphasis on curves is not so pronounced </a:t>
            </a:r>
            <a:endParaRPr/>
          </a:p>
          <a:p>
            <a:endParaRPr/>
          </a:p>
          <a:p>
            <a:endParaRPr/>
          </a:p>
          <a:p>
            <a:endParaRPr/>
          </a:p>
        </p:txBody>
      </p:sp>
      <p:sp>
        <p:nvSpPr>
          <p:cNvPr id="220" name="CustomShape 3"/>
          <p:cNvSpPr/>
          <p:nvPr/>
        </p:nvSpPr>
        <p:spPr>
          <a:xfrm>
            <a:off x="380880" y="838080"/>
            <a:ext cx="7923960" cy="469080"/>
          </a:xfrm>
          <a:prstGeom prst="rect">
            <a:avLst/>
          </a:prstGeom>
        </p:spPr>
        <p:txBody>
          <a:bodyPr anchor="b" bIns="45000" lIns="90000" rIns="90000" tIns="45000"/>
          <a:p>
            <a:r>
              <a:rPr b="1" lang="en-IN" sz="3200">
                <a:solidFill>
                  <a:srgbClr val="000000"/>
                </a:solidFill>
                <a:latin typeface="Calibri"/>
              </a:rPr>
              <a:t>Aesthetics of the body</a:t>
            </a:r>
            <a:endParaRPr/>
          </a:p>
        </p:txBody>
      </p:sp>
      <p:sp>
        <p:nvSpPr>
          <p:cNvPr id="221" name="CustomShape 4"/>
          <p:cNvSpPr/>
          <p:nvPr/>
        </p:nvSpPr>
        <p:spPr>
          <a:xfrm>
            <a:off x="380880" y="304920"/>
            <a:ext cx="7771680" cy="516960"/>
          </a:xfrm>
          <a:prstGeom prst="rect">
            <a:avLst/>
          </a:prstGeom>
        </p:spPr>
        <p:txBody>
          <a:bodyPr bIns="45000" lIns="90000" rIns="90000" tIns="45000"/>
          <a:p>
            <a:r>
              <a:rPr lang="en-IN" sz="2000">
                <a:solidFill>
                  <a:srgbClr val="000000"/>
                </a:solidFill>
                <a:latin typeface="Calibri"/>
              </a:rPr>
              <a:t>Pallava to Nayaka</a:t>
            </a:r>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2" name="CustomShape 1"/>
          <p:cNvSpPr/>
          <p:nvPr/>
        </p:nvSpPr>
        <p:spPr>
          <a:xfrm>
            <a:off x="457200" y="272880"/>
            <a:ext cx="3007440" cy="1161360"/>
          </a:xfrm>
          <a:prstGeom prst="rect">
            <a:avLst/>
          </a:prstGeom>
        </p:spPr>
        <p:txBody>
          <a:bodyPr anchor="b" bIns="45000" lIns="90000" rIns="90000" tIns="45000"/>
          <a:p>
            <a:pPr algn="ctr"/>
            <a:r>
              <a:rPr b="1" lang="en-IN" sz="2000">
                <a:solidFill>
                  <a:srgbClr val="000000"/>
                </a:solidFill>
                <a:latin typeface="Calibri"/>
              </a:rPr>
              <a:t>Royal Portraits</a:t>
            </a:r>
            <a:endParaRPr/>
          </a:p>
        </p:txBody>
      </p:sp>
      <p:sp>
        <p:nvSpPr>
          <p:cNvPr id="223" name="CustomShape 2"/>
          <p:cNvSpPr/>
          <p:nvPr/>
        </p:nvSpPr>
        <p:spPr>
          <a:xfrm>
            <a:off x="457200" y="1434960"/>
            <a:ext cx="3199680" cy="5193720"/>
          </a:xfrm>
          <a:prstGeom prst="rect">
            <a:avLst/>
          </a:prstGeom>
        </p:spPr>
        <p:txBody>
          <a:bodyPr anchor="ctr" bIns="45000" lIns="90000" rIns="90000" tIns="45000"/>
          <a:p>
            <a:r>
              <a:rPr lang="en-IN" sz="2000">
                <a:solidFill>
                  <a:srgbClr val="8b8b8b"/>
                </a:solidFill>
                <a:latin typeface="Calibri"/>
              </a:rPr>
              <a:t>Top Left: Chola, Early 10th or 11th cen. CE</a:t>
            </a:r>
            <a:endParaRPr/>
          </a:p>
          <a:p>
            <a:r>
              <a:rPr lang="en-IN" sz="2000">
                <a:solidFill>
                  <a:srgbClr val="8b8b8b"/>
                </a:solidFill>
                <a:latin typeface="Calibri"/>
              </a:rPr>
              <a:t>Top Right: Chola, Sembiyan Mahadevi, ca. 998 CE</a:t>
            </a:r>
            <a:endParaRPr/>
          </a:p>
          <a:p>
            <a:r>
              <a:rPr lang="en-IN" sz="2000">
                <a:solidFill>
                  <a:srgbClr val="8b8b8b"/>
                </a:solidFill>
                <a:latin typeface="Calibri"/>
              </a:rPr>
              <a:t>Bottom: Portraits of Rajaraja I Chola and his queen Lokamahadevi, </a:t>
            </a:r>
            <a:r>
              <a:rPr i="1" lang="en-IN" sz="2000">
                <a:solidFill>
                  <a:srgbClr val="8b8b8b"/>
                </a:solidFill>
                <a:latin typeface="Calibri"/>
              </a:rPr>
              <a:t>mahamandapa</a:t>
            </a:r>
            <a:r>
              <a:rPr lang="en-IN" sz="2000">
                <a:solidFill>
                  <a:srgbClr val="8b8b8b"/>
                </a:solidFill>
                <a:latin typeface="Calibri"/>
              </a:rPr>
              <a:t>. Sivayuganatha temple, Tiruvisalur</a:t>
            </a:r>
            <a:endParaRPr/>
          </a:p>
          <a:p>
            <a:endParaRPr/>
          </a:p>
          <a:p>
            <a:r>
              <a:rPr lang="en-IN" sz="2000">
                <a:solidFill>
                  <a:srgbClr val="8b8b8b"/>
                </a:solidFill>
                <a:latin typeface="Calibri"/>
              </a:rPr>
              <a:t>Rajaraja Chola and his queen are depicted in diverging ways. He is shown in a gesture of worship with his hands joined and holding a gift or small baton-like object, perhaps as an offering. His body is only covered to the mid-thigh and stands in </a:t>
            </a:r>
            <a:r>
              <a:rPr i="1" lang="en-IN" sz="2000">
                <a:solidFill>
                  <a:srgbClr val="8b8b8b"/>
                </a:solidFill>
                <a:latin typeface="Calibri"/>
              </a:rPr>
              <a:t>sambhanga</a:t>
            </a:r>
            <a:r>
              <a:rPr lang="en-IN" sz="2000">
                <a:solidFill>
                  <a:srgbClr val="8b8b8b"/>
                </a:solidFill>
                <a:latin typeface="Calibri"/>
              </a:rPr>
              <a:t>. Lokamahadevi, his queen, is shown standing at leisure and the raised arm’s hand once must have held a flower or something else which is now lost. This makes me wonder if the two were originally a pair. On the other hand, it may be that queens were represented in this posterure as Lokamahadevi follows Sembiyan Mahadevi’s stance and gesture.</a:t>
            </a:r>
            <a:endParaRPr/>
          </a:p>
          <a:p>
            <a:endParaRPr/>
          </a:p>
          <a:p>
            <a:r>
              <a:rPr lang="en-IN" sz="2000">
                <a:solidFill>
                  <a:srgbClr val="8b8b8b"/>
                </a:solidFill>
                <a:latin typeface="Calibri"/>
              </a:rPr>
              <a:t>In contrast, the stone reliefs portray a shared attitude and gesture. The bodies are rotund and squat, fitting the height of the stone block.</a:t>
            </a:r>
            <a:endParaRPr/>
          </a:p>
          <a:p>
            <a:endParaRPr/>
          </a:p>
          <a:p>
            <a:endParaRPr/>
          </a:p>
        </p:txBody>
      </p:sp>
      <p:sp>
        <p:nvSpPr>
          <p:cNvPr id="224" name="CustomShape 3"/>
          <p:cNvSpPr/>
          <p:nvPr/>
        </p:nvSpPr>
        <p:spPr>
          <a:xfrm>
            <a:off x="2462760" y="1672920"/>
            <a:ext cx="183960" cy="368640"/>
          </a:xfrm>
          <a:prstGeom prst="rect">
            <a:avLst/>
          </a:prstGeom>
        </p:spPr>
      </p:sp>
      <p:pic>
        <p:nvPicPr>
          <p:cNvPr descr="" id="225" name="Picture Placeholder 4"/>
          <p:cNvPicPr/>
          <p:nvPr/>
        </p:nvPicPr>
        <p:blipFill>
          <a:blip r:embed="rId1"/>
          <a:stretch>
            <a:fillRect/>
          </a:stretch>
        </p:blipFill>
        <p:spPr>
          <a:xfrm>
            <a:off x="5181480" y="4267080"/>
            <a:ext cx="2742480" cy="2056680"/>
          </a:xfrm>
          <a:prstGeom prst="rect">
            <a:avLst/>
          </a:prstGeom>
        </p:spPr>
      </p:pic>
      <p:pic>
        <p:nvPicPr>
          <p:cNvPr descr="" id="226" name="Picture 8"/>
          <p:cNvPicPr/>
          <p:nvPr/>
        </p:nvPicPr>
        <p:blipFill>
          <a:blip r:embed="rId2"/>
          <a:stretch>
            <a:fillRect/>
          </a:stretch>
        </p:blipFill>
        <p:spPr>
          <a:xfrm>
            <a:off x="6934320" y="380880"/>
            <a:ext cx="1791360" cy="3656880"/>
          </a:xfrm>
          <a:prstGeom prst="rect">
            <a:avLst/>
          </a:prstGeom>
        </p:spPr>
      </p:pic>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7" name="CustomShape 1"/>
          <p:cNvSpPr/>
          <p:nvPr/>
        </p:nvSpPr>
        <p:spPr>
          <a:xfrm>
            <a:off x="457200" y="272880"/>
            <a:ext cx="3007440" cy="1161360"/>
          </a:xfrm>
          <a:prstGeom prst="rect">
            <a:avLst/>
          </a:prstGeom>
        </p:spPr>
        <p:txBody>
          <a:bodyPr anchor="b" bIns="45000" lIns="90000" rIns="90000" tIns="45000"/>
          <a:p>
            <a:pPr algn="ctr"/>
            <a:r>
              <a:rPr b="1" lang="en-IN" sz="2000">
                <a:solidFill>
                  <a:srgbClr val="000000"/>
                </a:solidFill>
                <a:latin typeface="Calibri"/>
              </a:rPr>
              <a:t>Vijayanagara Royal Figures</a:t>
            </a:r>
            <a:endParaRPr/>
          </a:p>
        </p:txBody>
      </p:sp>
      <p:sp>
        <p:nvSpPr>
          <p:cNvPr id="228" name="CustomShape 2"/>
          <p:cNvSpPr/>
          <p:nvPr/>
        </p:nvSpPr>
        <p:spPr>
          <a:xfrm>
            <a:off x="457200" y="1434960"/>
            <a:ext cx="3007440" cy="4690440"/>
          </a:xfrm>
          <a:prstGeom prst="rect">
            <a:avLst/>
          </a:prstGeom>
        </p:spPr>
        <p:txBody>
          <a:bodyPr anchor="ctr" bIns="45000" lIns="90000" rIns="90000" tIns="45000"/>
          <a:p>
            <a:r>
              <a:rPr lang="en-IN" sz="1400">
                <a:solidFill>
                  <a:srgbClr val="8b8b8b"/>
                </a:solidFill>
                <a:latin typeface="Calibri"/>
              </a:rPr>
              <a:t>Left: Hampi, Relief Sculpture </a:t>
            </a:r>
            <a:endParaRPr/>
          </a:p>
          <a:p>
            <a:r>
              <a:rPr lang="en-IN" sz="1400">
                <a:solidFill>
                  <a:srgbClr val="8b8b8b"/>
                </a:solidFill>
                <a:latin typeface="Calibri"/>
              </a:rPr>
              <a:t>Right: Lepakshi, Murals</a:t>
            </a:r>
            <a:endParaRPr/>
          </a:p>
          <a:p>
            <a:endParaRPr/>
          </a:p>
          <a:p>
            <a:r>
              <a:rPr lang="en-IN" sz="1400">
                <a:solidFill>
                  <a:srgbClr val="8b8b8b"/>
                </a:solidFill>
                <a:latin typeface="Calibri"/>
              </a:rPr>
              <a:t>A late Vijayanagara king is shown with a shorter and squatter profile. Perhaps the lower body covered to the ankles is difficult project to sculpt and show royal elegance of the body. Instead of slimness, royal presence emphasized by the towering </a:t>
            </a:r>
            <a:r>
              <a:rPr i="1" lang="en-IN" sz="1400">
                <a:solidFill>
                  <a:srgbClr val="8b8b8b"/>
                </a:solidFill>
                <a:latin typeface="Calibri"/>
              </a:rPr>
              <a:t>kulayi</a:t>
            </a:r>
            <a:r>
              <a:rPr lang="en-IN" sz="1400">
                <a:solidFill>
                  <a:srgbClr val="8b8b8b"/>
                </a:solidFill>
                <a:latin typeface="Calibri"/>
              </a:rPr>
              <a:t>.</a:t>
            </a:r>
            <a:endParaRPr/>
          </a:p>
        </p:txBody>
      </p:sp>
      <p:pic>
        <p:nvPicPr>
          <p:cNvPr descr="" id="229" name="Picture Placeholder 4"/>
          <p:cNvPicPr/>
          <p:nvPr/>
        </p:nvPicPr>
        <p:blipFill>
          <a:blip r:embed="rId1"/>
          <a:stretch>
            <a:fillRect/>
          </a:stretch>
        </p:blipFill>
        <p:spPr>
          <a:xfrm>
            <a:off x="5562720" y="2355120"/>
            <a:ext cx="3199680" cy="3663720"/>
          </a:xfrm>
          <a:prstGeom prst="rect">
            <a:avLst/>
          </a:prstGeom>
        </p:spPr>
      </p:pic>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0" name="CustomShape 1"/>
          <p:cNvSpPr/>
          <p:nvPr/>
        </p:nvSpPr>
        <p:spPr>
          <a:xfrm>
            <a:off x="457200" y="272880"/>
            <a:ext cx="3007440" cy="1161360"/>
          </a:xfrm>
          <a:prstGeom prst="rect">
            <a:avLst/>
          </a:prstGeom>
        </p:spPr>
        <p:txBody>
          <a:bodyPr anchor="b" bIns="45000" lIns="90000" rIns="90000" tIns="45000"/>
          <a:p>
            <a:pPr algn="ctr"/>
            <a:r>
              <a:rPr b="1" lang="en-IN" sz="2000">
                <a:solidFill>
                  <a:srgbClr val="000000"/>
                </a:solidFill>
                <a:latin typeface="Calibri"/>
              </a:rPr>
              <a:t>Male and Female </a:t>
            </a:r>
            <a:r>
              <a:rPr b="1" i="1" lang="en-IN" sz="2000">
                <a:solidFill>
                  <a:srgbClr val="000000"/>
                </a:solidFill>
                <a:latin typeface="Calibri"/>
              </a:rPr>
              <a:t>Dipa</a:t>
            </a:r>
            <a:r>
              <a:rPr b="1" lang="en-IN" sz="2000">
                <a:solidFill>
                  <a:srgbClr val="000000"/>
                </a:solidFill>
                <a:latin typeface="Calibri"/>
              </a:rPr>
              <a:t> Holders</a:t>
            </a:r>
            <a:endParaRPr/>
          </a:p>
        </p:txBody>
      </p:sp>
      <p:sp>
        <p:nvSpPr>
          <p:cNvPr id="231" name="CustomShape 2"/>
          <p:cNvSpPr/>
          <p:nvPr/>
        </p:nvSpPr>
        <p:spPr>
          <a:xfrm>
            <a:off x="457200" y="1434960"/>
            <a:ext cx="3007440" cy="4690440"/>
          </a:xfrm>
          <a:prstGeom prst="rect">
            <a:avLst/>
          </a:prstGeom>
        </p:spPr>
        <p:txBody>
          <a:bodyPr anchor="ctr" bIns="45000" lIns="90000" rIns="90000" tIns="45000"/>
          <a:p>
            <a:r>
              <a:rPr lang="en-IN" sz="1400">
                <a:solidFill>
                  <a:srgbClr val="8b8b8b"/>
                </a:solidFill>
                <a:latin typeface="Calibri"/>
              </a:rPr>
              <a:t>Bronze, Vijayanagara</a:t>
            </a:r>
            <a:endParaRPr/>
          </a:p>
          <a:p>
            <a:endParaRPr/>
          </a:p>
          <a:p>
            <a:r>
              <a:rPr lang="en-IN" sz="1400">
                <a:solidFill>
                  <a:srgbClr val="8b8b8b"/>
                </a:solidFill>
                <a:latin typeface="Calibri"/>
              </a:rPr>
              <a:t>Figures are elegant and it is their grace that is emphasized. Their bodies sway in ways reminiscent of a flickering or dancing flame.</a:t>
            </a:r>
            <a:endParaRPr/>
          </a:p>
        </p:txBody>
      </p:sp>
      <p:pic>
        <p:nvPicPr>
          <p:cNvPr descr="" id="232" name="Picture Placeholder 7"/>
          <p:cNvPicPr/>
          <p:nvPr/>
        </p:nvPicPr>
        <p:blipFill>
          <a:blip r:embed="rId1"/>
          <a:stretch>
            <a:fillRect/>
          </a:stretch>
        </p:blipFill>
        <p:spPr>
          <a:xfrm>
            <a:off x="5079960" y="1905120"/>
            <a:ext cx="4774320" cy="3580560"/>
          </a:xfrm>
          <a:prstGeom prst="rect">
            <a:avLst/>
          </a:prstGeom>
        </p:spPr>
      </p:pic>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3" name="CustomShape 1"/>
          <p:cNvSpPr/>
          <p:nvPr/>
        </p:nvSpPr>
        <p:spPr>
          <a:xfrm>
            <a:off x="722160" y="685800"/>
            <a:ext cx="7771680" cy="1361520"/>
          </a:xfrm>
          <a:prstGeom prst="rect">
            <a:avLst/>
          </a:prstGeom>
        </p:spPr>
        <p:txBody>
          <a:bodyPr bIns="45000" lIns="90000" rIns="90000" tIns="45000"/>
          <a:p>
            <a:pPr algn="ctr"/>
            <a:r>
              <a:rPr b="1" lang="en-IN" sz="4000">
                <a:solidFill>
                  <a:srgbClr val="000000"/>
                </a:solidFill>
                <a:latin typeface="Calibri"/>
              </a:rPr>
              <a:t>Embodied social roles</a:t>
            </a:r>
            <a:endParaRPr/>
          </a:p>
        </p:txBody>
      </p:sp>
      <p:sp>
        <p:nvSpPr>
          <p:cNvPr id="234" name="CustomShape 2"/>
          <p:cNvSpPr/>
          <p:nvPr/>
        </p:nvSpPr>
        <p:spPr>
          <a:xfrm>
            <a:off x="722160" y="2906640"/>
            <a:ext cx="7771680" cy="1499400"/>
          </a:xfrm>
          <a:prstGeom prst="rect">
            <a:avLst/>
          </a:prstGeom>
        </p:spPr>
        <p:txBody>
          <a:bodyPr bIns="45000" lIns="90000" rIns="90000" tIns="45000"/>
          <a:p>
            <a:r>
              <a:rPr lang="en-IN" sz="2000">
                <a:solidFill>
                  <a:srgbClr val="000000"/>
                </a:solidFill>
                <a:latin typeface="Calibri"/>
              </a:rPr>
              <a:t>Ruler + Hero + Lover + Householder + Noble Lineage + Devotee</a:t>
            </a:r>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